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46" autoAdjust="0"/>
    <p:restoredTop sz="94660"/>
  </p:normalViewPr>
  <p:slideViewPr>
    <p:cSldViewPr snapToGrid="0">
      <p:cViewPr varScale="1">
        <p:scale>
          <a:sx n="52" d="100"/>
          <a:sy n="52" d="100"/>
        </p:scale>
        <p:origin x="84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9EA1E-98C4-4A2E-AAC3-800E357DC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4" y="1517904"/>
            <a:ext cx="9144000" cy="279806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6B1FA-5AE6-4D57-B37B-4AA021600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04" y="4572000"/>
            <a:ext cx="9144000" cy="152704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49B66-DBC3-45EE-A6E1-DE10A6C18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5/31/2021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1085F0-1967-4B4F-9824-58E9F2E05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AEDEE5-31B5-4868-8C16-47FF43E2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341636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F9454-6F74-46A8-B299-4AF451BFB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F55CA9-A0BD-4609-9307-BAF987B26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E4293-851E-4FA2-BFF2-B646A4236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907F5-F26D-4A91-8D70-AB54F8B43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ACBD8-D942-449E-A2B8-358CD1365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518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A50897-0C2E-420B-9A38-A8D5C1D7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50317" y="1517904"/>
            <a:ext cx="2220731" cy="45467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DB2173-32A5-4677-A08F-DAB8FD430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17904" y="1517904"/>
            <a:ext cx="6562553" cy="45467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B124D-B801-4A6A-9DAF-EBC1B98FE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AF8DF-2544-45A5-B62B-BB7948FC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C232D-131E-4BE6-8E2E-BAF5A3084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653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5BB2-C09C-49B0-BAFA-DE1801CD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47C21-944D-47FE-9519-A25518837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E36D-6B7B-4D5E-831E-34A4286D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D668-6E19-425C-88F7-AF422066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5C53-CF7C-4936-9E35-1BEBD6836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11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46C78-A717-4E1F-A742-FD5AECA03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1270D-CCAE-4437-A0C0-052D111DF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4572000"/>
            <a:ext cx="91440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F006A-7EEE-4DB0-8F92-D34C0D46C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3F2ED-2B0E-44A9-8603-286CA0634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D801C-6B4E-40B6-9D6E-55819226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646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46AA-9418-4C3E-901B-8E2806122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97482-2CA6-4707-976E-6FD4B57BFE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7904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09652-DD12-479C-B639-9452CBA8C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6792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EC7A6-AFB1-4989-A0B4-B422D5B2C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5/31/2021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D2117C-B497-4647-A66B-1887750FB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8C7AF-5092-416B-B61C-F41D3C57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417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6792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6792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3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834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106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1F683-796D-458C-9B32-A385D604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1F0BD-641B-4148-BCB3-2704218C8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0952" y="1517904"/>
            <a:ext cx="5330952" cy="45811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8C843-B846-4456-9720-71B7D4FF4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A3A03-31BD-4E7E-879A-A1C71849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39078-7D38-4851-A363-B6BC179A5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1FF25E-A25D-47AA-94EB-580A74F01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317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E83B4-9B31-4F73-9767-163636522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7CFC30-8163-47A0-A97F-3F2C3A3BE7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49240" y="764032"/>
            <a:ext cx="6089904" cy="5330952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1B390-0C23-466E-987C-26420A5F0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9CA7C-B9D0-4A72-8061-1E02AA15F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EFC84-C9FE-4BFA-9B4E-4516A1362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1A469-3EFC-4F94-8482-378582E1C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012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1D84C-7934-4E5B-B6E4-A1D6EC299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344168"/>
          </a:xfrm>
          <a:prstGeom prst="rect">
            <a:avLst/>
          </a:prstGeom>
        </p:spPr>
        <p:txBody>
          <a:bodyPr lIns="109728" tIns="109728" rIns="109728" bIns="91440"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A990F-40AC-447A-964A-840C94A64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2971800"/>
            <a:ext cx="9144000" cy="312724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832A1-FFBA-48B6-B2D0-E5414F128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805672" y="6400800"/>
            <a:ext cx="1865376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00" spc="70">
                <a:solidFill>
                  <a:schemeClr val="tx1"/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5/31/2021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33EC1-4EE2-4453-841C-CFDFE7089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00" spc="7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BA78-E732-44EF-BA0B-FC42F7931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9648" y="6400800"/>
            <a:ext cx="530352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00" b="1" spc="70">
                <a:solidFill>
                  <a:schemeClr val="tx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</a:extLst>
          </p:cNvPr>
          <p:cNvSpPr/>
          <p:nvPr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372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200" b="1" kern="1200" spc="7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914400" rtl="0" eaLnBrk="1" latinLnBrk="0" hangingPunct="1">
        <a:lnSpc>
          <a:spcPct val="105000"/>
        </a:lnSpc>
        <a:spcBef>
          <a:spcPts val="900"/>
        </a:spcBef>
        <a:buClr>
          <a:schemeClr val="accent5"/>
        </a:buClr>
        <a:buFont typeface="Avenir Next LT Pro" panose="020B0504020202020204" pitchFamily="34" charset="0"/>
        <a:buChar char="+"/>
        <a:defRPr sz="2600" kern="1200" spc="40">
          <a:solidFill>
            <a:schemeClr val="tx1"/>
          </a:solidFill>
          <a:latin typeface="+mn-lt"/>
          <a:ea typeface="+mn-ea"/>
          <a:cs typeface="+mn-cs"/>
        </a:defRPr>
      </a:lvl1pPr>
      <a:lvl2pPr marL="365760" indent="0" algn="l" defTabSz="914400" rtl="0" eaLnBrk="1" latinLnBrk="0" hangingPunct="1">
        <a:lnSpc>
          <a:spcPct val="105000"/>
        </a:lnSpc>
        <a:spcBef>
          <a:spcPts val="900"/>
        </a:spcBef>
        <a:buFont typeface="Arial" panose="020B0604020202020204" pitchFamily="34" charset="0"/>
        <a:buNone/>
        <a:defRPr sz="2000" kern="1200" spc="4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40080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2000" kern="1200" spc="40">
          <a:solidFill>
            <a:schemeClr val="tx1"/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05000"/>
        </a:lnSpc>
        <a:spcBef>
          <a:spcPts val="600"/>
        </a:spcBef>
        <a:buFontTx/>
        <a:buNone/>
        <a:defRPr sz="1800" i="1" kern="1200" spc="4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86968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1800" kern="1200" spc="4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naver.com/shacomaniac/222022211548" TargetMode="External"/><Relationship Id="rId2" Type="http://schemas.openxmlformats.org/officeDocument/2006/relationships/hyperlink" Target="https://pgtd.tistory.com/227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youtubelab.tistory.com/47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AA3C2D4-EA7B-4174-A959-75771C882B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6377" y="465058"/>
            <a:ext cx="4313853" cy="3793482"/>
          </a:xfrm>
        </p:spPr>
        <p:txBody>
          <a:bodyPr anchor="ctr">
            <a:normAutofit/>
          </a:bodyPr>
          <a:lstStyle/>
          <a:p>
            <a:pPr algn="l"/>
            <a:r>
              <a:rPr lang="en-US" altLang="ko-KR" sz="7200" dirty="0">
                <a:solidFill>
                  <a:schemeClr val="accent6">
                    <a:lumMod val="50000"/>
                  </a:schemeClr>
                </a:solidFill>
              </a:rPr>
              <a:t>Zombie</a:t>
            </a:r>
            <a:br>
              <a:rPr lang="en-US" altLang="ko-KR" dirty="0"/>
            </a:br>
            <a:r>
              <a:rPr lang="en-US" altLang="ko-KR" dirty="0"/>
              <a:t>:</a:t>
            </a:r>
            <a:r>
              <a:rPr lang="en-US" altLang="ko-KR" sz="4400" dirty="0"/>
              <a:t>Create Mode</a:t>
            </a:r>
            <a:endParaRPr lang="ko-KR" altLang="en-US" sz="44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A08D121-6B28-4C3F-90F3-09EB2AC217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691564"/>
            <a:ext cx="4102609" cy="1422631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ko-KR" altLang="en-US" dirty="0"/>
              <a:t>콘텐츠</a:t>
            </a:r>
            <a:r>
              <a:rPr lang="en-US" altLang="ko-KR" dirty="0"/>
              <a:t>IT</a:t>
            </a:r>
            <a:r>
              <a:rPr lang="ko-KR" altLang="en-US" dirty="0"/>
              <a:t>전공</a:t>
            </a:r>
            <a:endParaRPr lang="en-US" altLang="ko-KR" dirty="0"/>
          </a:p>
          <a:p>
            <a:pPr algn="l"/>
            <a:r>
              <a:rPr lang="en-US" altLang="ko-KR" dirty="0"/>
              <a:t>20175332</a:t>
            </a:r>
          </a:p>
          <a:p>
            <a:pPr algn="l"/>
            <a:r>
              <a:rPr lang="ko-KR" altLang="en-US" dirty="0"/>
              <a:t>이충희</a:t>
            </a:r>
          </a:p>
        </p:txBody>
      </p:sp>
      <p:pic>
        <p:nvPicPr>
          <p:cNvPr id="4" name="Picture 3" descr="검색은 접시 더미">
            <a:extLst>
              <a:ext uri="{FF2B5EF4-FFF2-40B4-BE49-F238E27FC236}">
                <a16:creationId xmlns:a16="http://schemas.microsoft.com/office/drawing/2014/main" id="{0C853B8E-4430-47CB-B673-9ADE121037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00" r="12997" b="-1"/>
          <a:stretch/>
        </p:blipFill>
        <p:spPr>
          <a:xfrm>
            <a:off x="5349241" y="10"/>
            <a:ext cx="684275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891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17B5C06-12CC-49EF-A907-08F1B132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F37401D6-BDB1-48AE-A98F-2CD05E92E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30000" cy="6105523"/>
          </a:xfrm>
          <a:custGeom>
            <a:avLst/>
            <a:gdLst>
              <a:gd name="connsiteX0" fmla="*/ 0 w 11430000"/>
              <a:gd name="connsiteY0" fmla="*/ 0 h 6105523"/>
              <a:gd name="connsiteX1" fmla="*/ 7267575 w 11430000"/>
              <a:gd name="connsiteY1" fmla="*/ 0 h 6105523"/>
              <a:gd name="connsiteX2" fmla="*/ 7267575 w 11430000"/>
              <a:gd name="connsiteY2" fmla="*/ 762000 h 6105523"/>
              <a:gd name="connsiteX3" fmla="*/ 11430000 w 11430000"/>
              <a:gd name="connsiteY3" fmla="*/ 762000 h 6105523"/>
              <a:gd name="connsiteX4" fmla="*/ 11430000 w 11430000"/>
              <a:gd name="connsiteY4" fmla="*/ 6105523 h 6105523"/>
              <a:gd name="connsiteX5" fmla="*/ 7267575 w 11430000"/>
              <a:gd name="connsiteY5" fmla="*/ 6105523 h 6105523"/>
              <a:gd name="connsiteX6" fmla="*/ 5334000 w 11430000"/>
              <a:gd name="connsiteY6" fmla="*/ 6105523 h 6105523"/>
              <a:gd name="connsiteX7" fmla="*/ 0 w 11430000"/>
              <a:gd name="connsiteY7" fmla="*/ 6105523 h 61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0000" h="6105523">
                <a:moveTo>
                  <a:pt x="0" y="0"/>
                </a:moveTo>
                <a:lnTo>
                  <a:pt x="7267575" y="0"/>
                </a:lnTo>
                <a:lnTo>
                  <a:pt x="7267575" y="762000"/>
                </a:lnTo>
                <a:lnTo>
                  <a:pt x="11430000" y="762000"/>
                </a:lnTo>
                <a:lnTo>
                  <a:pt x="11430000" y="6105523"/>
                </a:lnTo>
                <a:lnTo>
                  <a:pt x="7267575" y="6105523"/>
                </a:lnTo>
                <a:lnTo>
                  <a:pt x="5334000" y="6105523"/>
                </a:lnTo>
                <a:lnTo>
                  <a:pt x="0" y="6105523"/>
                </a:lnTo>
                <a:close/>
              </a:path>
            </a:pathLst>
          </a:cu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8EBD6E9-DCD8-49A2-B689-F454C06C8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58953"/>
            <a:ext cx="7859486" cy="10573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5000"/>
              </a:lnSpc>
            </a:pPr>
            <a:r>
              <a:rPr lang="ko-KR" altLang="en-US" sz="4400" spc="-50" dirty="0"/>
              <a:t>팀프로젝트 구현 </a:t>
            </a:r>
            <a:r>
              <a:rPr lang="ko-KR" altLang="en-US" sz="4400" spc="-50" dirty="0">
                <a:solidFill>
                  <a:srgbClr val="00B0F0"/>
                </a:solidFill>
              </a:rPr>
              <a:t>영상</a:t>
            </a:r>
            <a:endParaRPr lang="en-US" altLang="ko-KR" sz="4400" spc="-50" dirty="0">
              <a:solidFill>
                <a:srgbClr val="00B0F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C82B8B-D2B7-4257-8D09-18832D32BECB}"/>
              </a:ext>
            </a:extLst>
          </p:cNvPr>
          <p:cNvSpPr txBox="1"/>
          <p:nvPr/>
        </p:nvSpPr>
        <p:spPr>
          <a:xfrm>
            <a:off x="7819053" y="1909766"/>
            <a:ext cx="324705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Game</a:t>
            </a:r>
            <a:r>
              <a:rPr lang="ko-KR" altLang="en-US" sz="2000" dirty="0"/>
              <a:t>중 </a:t>
            </a:r>
            <a:r>
              <a:rPr lang="ko-KR" altLang="en-US" sz="2000" dirty="0" err="1">
                <a:solidFill>
                  <a:srgbClr val="00B050"/>
                </a:solidFill>
              </a:rPr>
              <a:t>몹</a:t>
            </a:r>
            <a:r>
              <a:rPr lang="ko-KR" altLang="en-US" sz="2000" dirty="0">
                <a:solidFill>
                  <a:srgbClr val="00B050"/>
                </a:solidFill>
              </a:rPr>
              <a:t> 속도 </a:t>
            </a:r>
            <a:r>
              <a:rPr lang="en-US" altLang="ko-KR" sz="2000" dirty="0">
                <a:solidFill>
                  <a:srgbClr val="00B050"/>
                </a:solidFill>
              </a:rPr>
              <a:t>UP</a:t>
            </a:r>
            <a:r>
              <a:rPr lang="ko-KR" altLang="en-US" sz="2000" dirty="0"/>
              <a:t>난이도를 선택하는 장면입니다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좀비의 속도가 증가하여 </a:t>
            </a:r>
            <a:r>
              <a:rPr lang="en-US" altLang="ko-KR" sz="2000" dirty="0"/>
              <a:t>Player</a:t>
            </a:r>
            <a:r>
              <a:rPr lang="ko-KR" altLang="en-US" sz="2000" dirty="0"/>
              <a:t>에게 다가오는 속도가 </a:t>
            </a:r>
            <a:r>
              <a:rPr lang="ko-KR" altLang="en-US" sz="2000" dirty="0" err="1"/>
              <a:t>빨리집니다</a:t>
            </a:r>
            <a:endParaRPr lang="en-US" altLang="ko-KR" sz="2000" dirty="0"/>
          </a:p>
        </p:txBody>
      </p:sp>
      <p:pic>
        <p:nvPicPr>
          <p:cNvPr id="4" name="녹화_2021_05_29_15_23_05_807">
            <a:hlinkClick r:id="" action="ppaction://media"/>
            <a:extLst>
              <a:ext uri="{FF2B5EF4-FFF2-40B4-BE49-F238E27FC236}">
                <a16:creationId xmlns:a16="http://schemas.microsoft.com/office/drawing/2014/main" id="{B04668E8-A99B-4370-85D9-30BEDE58D8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2000" y="1909765"/>
            <a:ext cx="6522953" cy="355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133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17B5C06-12CC-49EF-A907-08F1B132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F37401D6-BDB1-48AE-A98F-2CD05E92E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30000" cy="6105523"/>
          </a:xfrm>
          <a:custGeom>
            <a:avLst/>
            <a:gdLst>
              <a:gd name="connsiteX0" fmla="*/ 0 w 11430000"/>
              <a:gd name="connsiteY0" fmla="*/ 0 h 6105523"/>
              <a:gd name="connsiteX1" fmla="*/ 7267575 w 11430000"/>
              <a:gd name="connsiteY1" fmla="*/ 0 h 6105523"/>
              <a:gd name="connsiteX2" fmla="*/ 7267575 w 11430000"/>
              <a:gd name="connsiteY2" fmla="*/ 762000 h 6105523"/>
              <a:gd name="connsiteX3" fmla="*/ 11430000 w 11430000"/>
              <a:gd name="connsiteY3" fmla="*/ 762000 h 6105523"/>
              <a:gd name="connsiteX4" fmla="*/ 11430000 w 11430000"/>
              <a:gd name="connsiteY4" fmla="*/ 6105523 h 6105523"/>
              <a:gd name="connsiteX5" fmla="*/ 7267575 w 11430000"/>
              <a:gd name="connsiteY5" fmla="*/ 6105523 h 6105523"/>
              <a:gd name="connsiteX6" fmla="*/ 5334000 w 11430000"/>
              <a:gd name="connsiteY6" fmla="*/ 6105523 h 6105523"/>
              <a:gd name="connsiteX7" fmla="*/ 0 w 11430000"/>
              <a:gd name="connsiteY7" fmla="*/ 6105523 h 61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0000" h="6105523">
                <a:moveTo>
                  <a:pt x="0" y="0"/>
                </a:moveTo>
                <a:lnTo>
                  <a:pt x="7267575" y="0"/>
                </a:lnTo>
                <a:lnTo>
                  <a:pt x="7267575" y="762000"/>
                </a:lnTo>
                <a:lnTo>
                  <a:pt x="11430000" y="762000"/>
                </a:lnTo>
                <a:lnTo>
                  <a:pt x="11430000" y="6105523"/>
                </a:lnTo>
                <a:lnTo>
                  <a:pt x="7267575" y="6105523"/>
                </a:lnTo>
                <a:lnTo>
                  <a:pt x="5334000" y="6105523"/>
                </a:lnTo>
                <a:lnTo>
                  <a:pt x="0" y="6105523"/>
                </a:lnTo>
                <a:close/>
              </a:path>
            </a:pathLst>
          </a:cu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8EBD6E9-DCD8-49A2-B689-F454C06C8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58953"/>
            <a:ext cx="7859486" cy="10573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5000"/>
              </a:lnSpc>
            </a:pPr>
            <a:r>
              <a:rPr lang="ko-KR" altLang="en-US" sz="4400" spc="-50" dirty="0"/>
              <a:t>팀프로젝트 </a:t>
            </a:r>
            <a:r>
              <a:rPr lang="ko-KR" altLang="en-US" sz="4400" spc="-50" dirty="0">
                <a:solidFill>
                  <a:srgbClr val="FF0000"/>
                </a:solidFill>
              </a:rPr>
              <a:t>최종</a:t>
            </a:r>
            <a:r>
              <a:rPr lang="ko-KR" altLang="en-US" sz="4400" spc="-50" dirty="0"/>
              <a:t> 플레이</a:t>
            </a:r>
            <a:endParaRPr lang="en-US" altLang="ko-KR" sz="4400" spc="-50" dirty="0"/>
          </a:p>
        </p:txBody>
      </p:sp>
      <p:pic>
        <p:nvPicPr>
          <p:cNvPr id="3" name="녹화_2021_05_29_15_29_26_335">
            <a:hlinkClick r:id="" action="ppaction://media"/>
            <a:extLst>
              <a:ext uri="{FF2B5EF4-FFF2-40B4-BE49-F238E27FC236}">
                <a16:creationId xmlns:a16="http://schemas.microsoft.com/office/drawing/2014/main" id="{B6B352CA-79DE-44A9-AE26-F080201909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2000" y="1816298"/>
            <a:ext cx="7859486" cy="409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220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0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17B5C06-12CC-49EF-A907-08F1B132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F37401D6-BDB1-48AE-A98F-2CD05E92E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30000" cy="6105523"/>
          </a:xfrm>
          <a:custGeom>
            <a:avLst/>
            <a:gdLst>
              <a:gd name="connsiteX0" fmla="*/ 0 w 11430000"/>
              <a:gd name="connsiteY0" fmla="*/ 0 h 6105523"/>
              <a:gd name="connsiteX1" fmla="*/ 7267575 w 11430000"/>
              <a:gd name="connsiteY1" fmla="*/ 0 h 6105523"/>
              <a:gd name="connsiteX2" fmla="*/ 7267575 w 11430000"/>
              <a:gd name="connsiteY2" fmla="*/ 762000 h 6105523"/>
              <a:gd name="connsiteX3" fmla="*/ 11430000 w 11430000"/>
              <a:gd name="connsiteY3" fmla="*/ 762000 h 6105523"/>
              <a:gd name="connsiteX4" fmla="*/ 11430000 w 11430000"/>
              <a:gd name="connsiteY4" fmla="*/ 6105523 h 6105523"/>
              <a:gd name="connsiteX5" fmla="*/ 7267575 w 11430000"/>
              <a:gd name="connsiteY5" fmla="*/ 6105523 h 6105523"/>
              <a:gd name="connsiteX6" fmla="*/ 5334000 w 11430000"/>
              <a:gd name="connsiteY6" fmla="*/ 6105523 h 6105523"/>
              <a:gd name="connsiteX7" fmla="*/ 0 w 11430000"/>
              <a:gd name="connsiteY7" fmla="*/ 6105523 h 61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0000" h="6105523">
                <a:moveTo>
                  <a:pt x="0" y="0"/>
                </a:moveTo>
                <a:lnTo>
                  <a:pt x="7267575" y="0"/>
                </a:lnTo>
                <a:lnTo>
                  <a:pt x="7267575" y="762000"/>
                </a:lnTo>
                <a:lnTo>
                  <a:pt x="11430000" y="762000"/>
                </a:lnTo>
                <a:lnTo>
                  <a:pt x="11430000" y="6105523"/>
                </a:lnTo>
                <a:lnTo>
                  <a:pt x="7267575" y="6105523"/>
                </a:lnTo>
                <a:lnTo>
                  <a:pt x="5334000" y="6105523"/>
                </a:lnTo>
                <a:lnTo>
                  <a:pt x="0" y="6105523"/>
                </a:lnTo>
                <a:close/>
              </a:path>
            </a:pathLst>
          </a:cu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8EBD6E9-DCD8-49A2-B689-F454C06C8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58953"/>
            <a:ext cx="7859486" cy="10573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5000"/>
              </a:lnSpc>
            </a:pPr>
            <a:r>
              <a:rPr lang="ko-KR" altLang="en-US" sz="4400" spc="-50" dirty="0"/>
              <a:t>팀프로젝트 어려웠던 점</a:t>
            </a:r>
            <a:endParaRPr lang="en-US" altLang="ko-KR" sz="4400" spc="-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92039E-7F84-4C25-8E57-1858CDEA8147}"/>
              </a:ext>
            </a:extLst>
          </p:cNvPr>
          <p:cNvSpPr txBox="1"/>
          <p:nvPr/>
        </p:nvSpPr>
        <p:spPr>
          <a:xfrm>
            <a:off x="762000" y="1959429"/>
            <a:ext cx="1024812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000" dirty="0"/>
          </a:p>
          <a:p>
            <a:r>
              <a:rPr lang="ko-KR" altLang="en-US" sz="2000" dirty="0"/>
              <a:t>○ 매 게임마다 화면이 전환되도록 구현을 했기 때문에 점수와 시간</a:t>
            </a:r>
            <a:r>
              <a:rPr lang="en-US" altLang="ko-KR" sz="2000" dirty="0"/>
              <a:t>, </a:t>
            </a:r>
            <a:r>
              <a:rPr lang="ko-KR" altLang="en-US" sz="2000" dirty="0"/>
              <a:t>난이도를 계속 가져가야 했습니다</a:t>
            </a:r>
            <a:r>
              <a:rPr lang="en-US" altLang="ko-KR" sz="2000" dirty="0"/>
              <a:t>. </a:t>
            </a:r>
            <a:r>
              <a:rPr lang="ko-KR" altLang="en-US" sz="2000" dirty="0"/>
              <a:t>그래서 </a:t>
            </a:r>
            <a:r>
              <a:rPr lang="en-US" altLang="ko-KR" sz="2000" dirty="0" err="1"/>
              <a:t>PlayerPrefs</a:t>
            </a:r>
            <a:r>
              <a:rPr lang="ko-KR" altLang="en-US" sz="2000" dirty="0"/>
              <a:t>를 이용하여 쉽게 구현할 수 있었습니다</a:t>
            </a:r>
            <a:r>
              <a:rPr lang="en-US" altLang="ko-KR" sz="2000" dirty="0"/>
              <a:t>. </a:t>
            </a:r>
            <a:r>
              <a:rPr lang="ko-KR" altLang="en-US" sz="2000" dirty="0"/>
              <a:t>그런데 게임을 시작하면 계속 전 단계의 점수</a:t>
            </a:r>
            <a:r>
              <a:rPr lang="en-US" altLang="ko-KR" sz="2000" dirty="0"/>
              <a:t>,</a:t>
            </a:r>
            <a:r>
              <a:rPr lang="ko-KR" altLang="en-US" sz="2000" dirty="0"/>
              <a:t>시간 등이 반복되어서 메인 메뉴의 시작버튼에 </a:t>
            </a:r>
            <a:r>
              <a:rPr lang="en-US" altLang="ko-KR" sz="2000" dirty="0" err="1"/>
              <a:t>PlayerPrefs.DeleteAll</a:t>
            </a:r>
            <a:r>
              <a:rPr lang="en-US" altLang="ko-KR" sz="2000" dirty="0"/>
              <a:t>()</a:t>
            </a:r>
            <a:r>
              <a:rPr lang="ko-KR" altLang="en-US" sz="2000" dirty="0"/>
              <a:t>함수를 적용하게 하여 매회 초기화를 하여 정상구동이 되었습니다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○ 좀비의 죽음을 애니메이션을 통해 구현하려고 했습니다</a:t>
            </a:r>
            <a:r>
              <a:rPr lang="en-US" altLang="ko-KR" sz="2000" dirty="0"/>
              <a:t>. </a:t>
            </a:r>
            <a:r>
              <a:rPr lang="ko-KR" altLang="en-US" sz="2000" dirty="0"/>
              <a:t>하지만 애니메이션 부분은 접근하기에 어려웠고 막상 구현을 했는데도 처음 좀비에게만 표현이 되어 이 부분은 없애기로 결정했습니다</a:t>
            </a:r>
            <a:r>
              <a:rPr lang="en-US" altLang="ko-KR" sz="2000" dirty="0"/>
              <a:t>.</a:t>
            </a:r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8564029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17B5C06-12CC-49EF-A907-08F1B132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F37401D6-BDB1-48AE-A98F-2CD05E92E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30000" cy="6105523"/>
          </a:xfrm>
          <a:custGeom>
            <a:avLst/>
            <a:gdLst>
              <a:gd name="connsiteX0" fmla="*/ 0 w 11430000"/>
              <a:gd name="connsiteY0" fmla="*/ 0 h 6105523"/>
              <a:gd name="connsiteX1" fmla="*/ 7267575 w 11430000"/>
              <a:gd name="connsiteY1" fmla="*/ 0 h 6105523"/>
              <a:gd name="connsiteX2" fmla="*/ 7267575 w 11430000"/>
              <a:gd name="connsiteY2" fmla="*/ 762000 h 6105523"/>
              <a:gd name="connsiteX3" fmla="*/ 11430000 w 11430000"/>
              <a:gd name="connsiteY3" fmla="*/ 762000 h 6105523"/>
              <a:gd name="connsiteX4" fmla="*/ 11430000 w 11430000"/>
              <a:gd name="connsiteY4" fmla="*/ 6105523 h 6105523"/>
              <a:gd name="connsiteX5" fmla="*/ 7267575 w 11430000"/>
              <a:gd name="connsiteY5" fmla="*/ 6105523 h 6105523"/>
              <a:gd name="connsiteX6" fmla="*/ 5334000 w 11430000"/>
              <a:gd name="connsiteY6" fmla="*/ 6105523 h 6105523"/>
              <a:gd name="connsiteX7" fmla="*/ 0 w 11430000"/>
              <a:gd name="connsiteY7" fmla="*/ 6105523 h 61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0000" h="6105523">
                <a:moveTo>
                  <a:pt x="0" y="0"/>
                </a:moveTo>
                <a:lnTo>
                  <a:pt x="7267575" y="0"/>
                </a:lnTo>
                <a:lnTo>
                  <a:pt x="7267575" y="762000"/>
                </a:lnTo>
                <a:lnTo>
                  <a:pt x="11430000" y="762000"/>
                </a:lnTo>
                <a:lnTo>
                  <a:pt x="11430000" y="6105523"/>
                </a:lnTo>
                <a:lnTo>
                  <a:pt x="7267575" y="6105523"/>
                </a:lnTo>
                <a:lnTo>
                  <a:pt x="5334000" y="6105523"/>
                </a:lnTo>
                <a:lnTo>
                  <a:pt x="0" y="6105523"/>
                </a:lnTo>
                <a:close/>
              </a:path>
            </a:pathLst>
          </a:cu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8EBD6E9-DCD8-49A2-B689-F454C06C8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58953"/>
            <a:ext cx="7859486" cy="10573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5000"/>
              </a:lnSpc>
            </a:pPr>
            <a:r>
              <a:rPr lang="ko-KR" altLang="en-US" sz="4400" spc="-50" dirty="0"/>
              <a:t>사용한 </a:t>
            </a:r>
            <a:r>
              <a:rPr lang="ko-KR" altLang="en-US" sz="4400" spc="-50" dirty="0" err="1"/>
              <a:t>에셋</a:t>
            </a:r>
            <a:r>
              <a:rPr lang="ko-KR" altLang="en-US" sz="4400" spc="-50" dirty="0"/>
              <a:t> 출처</a:t>
            </a:r>
            <a:endParaRPr lang="en-US" altLang="ko-KR" sz="4400" spc="-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92039E-7F84-4C25-8E57-1858CDEA8147}"/>
              </a:ext>
            </a:extLst>
          </p:cNvPr>
          <p:cNvSpPr txBox="1"/>
          <p:nvPr/>
        </p:nvSpPr>
        <p:spPr>
          <a:xfrm>
            <a:off x="762000" y="1926347"/>
            <a:ext cx="1024812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맵 </a:t>
            </a:r>
            <a:r>
              <a:rPr lang="en-US" altLang="ko-KR" sz="2400" dirty="0"/>
              <a:t>: </a:t>
            </a:r>
            <a:r>
              <a:rPr lang="en-US" altLang="ko-KR" sz="2400" b="1" i="0" dirty="0">
                <a:solidFill>
                  <a:srgbClr val="212121"/>
                </a:solidFill>
                <a:effectLst/>
                <a:latin typeface="Inter"/>
              </a:rPr>
              <a:t>Low-Poly Simple Nature Pack</a:t>
            </a:r>
          </a:p>
          <a:p>
            <a:endParaRPr lang="en-US" altLang="ko-KR" sz="2400" dirty="0"/>
          </a:p>
          <a:p>
            <a:r>
              <a:rPr lang="ko-KR" altLang="en-US" sz="2400" dirty="0"/>
              <a:t>총 </a:t>
            </a:r>
            <a:r>
              <a:rPr lang="en-US" altLang="ko-KR" sz="2400" dirty="0"/>
              <a:t>: </a:t>
            </a:r>
            <a:r>
              <a:rPr lang="en-US" altLang="ko-KR" sz="2400" b="1" i="0" dirty="0" err="1">
                <a:solidFill>
                  <a:srgbClr val="212121"/>
                </a:solidFill>
                <a:effectLst/>
                <a:latin typeface="Inter"/>
              </a:rPr>
              <a:t>Andoxia</a:t>
            </a:r>
            <a:r>
              <a:rPr lang="en-US" altLang="ko-KR" sz="2400" b="1" i="0" dirty="0">
                <a:solidFill>
                  <a:srgbClr val="212121"/>
                </a:solidFill>
                <a:effectLst/>
                <a:latin typeface="Inter"/>
              </a:rPr>
              <a:t> Modern Gun - Pistol 1K +2K/4K Textures</a:t>
            </a:r>
          </a:p>
          <a:p>
            <a:endParaRPr lang="en-US" altLang="ko-KR" sz="2400" dirty="0"/>
          </a:p>
          <a:p>
            <a:r>
              <a:rPr lang="ko-KR" altLang="en-US" sz="2400" dirty="0"/>
              <a:t>총구 화염 </a:t>
            </a:r>
            <a:r>
              <a:rPr lang="en-US" altLang="ko-KR" sz="2400" dirty="0"/>
              <a:t>: </a:t>
            </a:r>
            <a:r>
              <a:rPr lang="en-US" altLang="ko-KR" sz="2400" b="1" i="0" dirty="0">
                <a:solidFill>
                  <a:srgbClr val="212121"/>
                </a:solidFill>
                <a:effectLst/>
                <a:latin typeface="Inter"/>
              </a:rPr>
              <a:t>Effect textures and prefabs</a:t>
            </a:r>
          </a:p>
          <a:p>
            <a:endParaRPr lang="en-US" altLang="ko-KR" sz="2400" dirty="0"/>
          </a:p>
          <a:p>
            <a:r>
              <a:rPr lang="ko-KR" altLang="en-US" sz="2400" dirty="0"/>
              <a:t>총 소리 </a:t>
            </a:r>
            <a:r>
              <a:rPr lang="en-US" altLang="ko-KR" sz="2400" dirty="0"/>
              <a:t>: </a:t>
            </a:r>
            <a:r>
              <a:rPr lang="ko-KR" altLang="en-US" sz="2400" dirty="0">
                <a:hlinkClick r:id="rId2"/>
              </a:rPr>
              <a:t>총 소리 </a:t>
            </a:r>
            <a:r>
              <a:rPr lang="en-US" altLang="ko-KR" sz="2400" dirty="0">
                <a:hlinkClick r:id="rId2"/>
              </a:rPr>
              <a:t>mp3 </a:t>
            </a:r>
            <a:r>
              <a:rPr lang="ko-KR" altLang="en-US" sz="2400" dirty="0">
                <a:hlinkClick r:id="rId2"/>
              </a:rPr>
              <a:t>무료 다운로드 </a:t>
            </a:r>
            <a:r>
              <a:rPr lang="en-US" altLang="ko-KR" sz="2400" dirty="0">
                <a:hlinkClick r:id="rId2"/>
              </a:rPr>
              <a:t>(tistory.com)</a:t>
            </a:r>
            <a:endParaRPr lang="ko-KR" altLang="en-US" sz="2400" dirty="0"/>
          </a:p>
          <a:p>
            <a:endParaRPr lang="en-US" altLang="ko-KR" sz="2400" dirty="0"/>
          </a:p>
          <a:p>
            <a:r>
              <a:rPr lang="ko-KR" altLang="en-US" sz="2400" dirty="0"/>
              <a:t>배경음악 </a:t>
            </a:r>
            <a:r>
              <a:rPr lang="en-US" altLang="ko-KR" sz="2400" dirty="0"/>
              <a:t>: </a:t>
            </a:r>
            <a:r>
              <a:rPr lang="ko-KR" altLang="en-US" sz="2400" dirty="0"/>
              <a:t>유튜브 무료음악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HP</a:t>
            </a:r>
            <a:r>
              <a:rPr lang="ko-KR" altLang="en-US" sz="2400" dirty="0"/>
              <a:t>깎이는 소리 </a:t>
            </a:r>
            <a:r>
              <a:rPr lang="en-US" altLang="ko-KR" sz="2400" dirty="0"/>
              <a:t>: </a:t>
            </a:r>
            <a:r>
              <a:rPr lang="ko-KR" altLang="en-US" sz="2400" dirty="0">
                <a:hlinkClick r:id="rId3"/>
              </a:rPr>
              <a:t>유튜브 영상제작에 많이 쓰이는 효과음 모음</a:t>
            </a:r>
            <a:r>
              <a:rPr lang="en-US" altLang="ko-KR" sz="2400" dirty="0">
                <a:hlinkClick r:id="rId3"/>
              </a:rPr>
              <a:t>(6.. : </a:t>
            </a:r>
            <a:r>
              <a:rPr lang="ko-KR" altLang="en-US" sz="2400" dirty="0" err="1">
                <a:hlinkClick r:id="rId3"/>
              </a:rPr>
              <a:t>네이버블로그</a:t>
            </a:r>
            <a:r>
              <a:rPr lang="ko-KR" altLang="en-US" sz="2400" dirty="0">
                <a:hlinkClick r:id="rId3"/>
              </a:rPr>
              <a:t> </a:t>
            </a:r>
            <a:r>
              <a:rPr lang="en-US" altLang="ko-KR" sz="2400" dirty="0">
                <a:hlinkClick r:id="rId3"/>
              </a:rPr>
              <a:t>(naver.com)</a:t>
            </a:r>
            <a:endParaRPr lang="en-US" altLang="ko-KR" sz="2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E540212-4E98-40BA-A7ED-291FAEE705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9906" y="1451096"/>
            <a:ext cx="2847975" cy="11144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A00E4A8-201F-4968-95F6-2486B11436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8481" y="4222261"/>
            <a:ext cx="2819400" cy="108585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DB7D337-CCC5-480F-B402-7C3DB39AC0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18481" y="2941040"/>
            <a:ext cx="2847975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2628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17B5C06-12CC-49EF-A907-08F1B132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F37401D6-BDB1-48AE-A98F-2CD05E92E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30000" cy="6105523"/>
          </a:xfrm>
          <a:custGeom>
            <a:avLst/>
            <a:gdLst>
              <a:gd name="connsiteX0" fmla="*/ 0 w 11430000"/>
              <a:gd name="connsiteY0" fmla="*/ 0 h 6105523"/>
              <a:gd name="connsiteX1" fmla="*/ 7267575 w 11430000"/>
              <a:gd name="connsiteY1" fmla="*/ 0 h 6105523"/>
              <a:gd name="connsiteX2" fmla="*/ 7267575 w 11430000"/>
              <a:gd name="connsiteY2" fmla="*/ 762000 h 6105523"/>
              <a:gd name="connsiteX3" fmla="*/ 11430000 w 11430000"/>
              <a:gd name="connsiteY3" fmla="*/ 762000 h 6105523"/>
              <a:gd name="connsiteX4" fmla="*/ 11430000 w 11430000"/>
              <a:gd name="connsiteY4" fmla="*/ 6105523 h 6105523"/>
              <a:gd name="connsiteX5" fmla="*/ 7267575 w 11430000"/>
              <a:gd name="connsiteY5" fmla="*/ 6105523 h 6105523"/>
              <a:gd name="connsiteX6" fmla="*/ 5334000 w 11430000"/>
              <a:gd name="connsiteY6" fmla="*/ 6105523 h 6105523"/>
              <a:gd name="connsiteX7" fmla="*/ 0 w 11430000"/>
              <a:gd name="connsiteY7" fmla="*/ 6105523 h 61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0000" h="6105523">
                <a:moveTo>
                  <a:pt x="0" y="0"/>
                </a:moveTo>
                <a:lnTo>
                  <a:pt x="7267575" y="0"/>
                </a:lnTo>
                <a:lnTo>
                  <a:pt x="7267575" y="762000"/>
                </a:lnTo>
                <a:lnTo>
                  <a:pt x="11430000" y="762000"/>
                </a:lnTo>
                <a:lnTo>
                  <a:pt x="11430000" y="6105523"/>
                </a:lnTo>
                <a:lnTo>
                  <a:pt x="7267575" y="6105523"/>
                </a:lnTo>
                <a:lnTo>
                  <a:pt x="5334000" y="6105523"/>
                </a:lnTo>
                <a:lnTo>
                  <a:pt x="0" y="6105523"/>
                </a:lnTo>
                <a:close/>
              </a:path>
            </a:pathLst>
          </a:cu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8EBD6E9-DCD8-49A2-B689-F454C06C8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58953"/>
            <a:ext cx="7859486" cy="10573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5000"/>
              </a:lnSpc>
            </a:pPr>
            <a:r>
              <a:rPr lang="ko-KR" altLang="en-US" sz="4400" spc="-50" dirty="0"/>
              <a:t>사용한 </a:t>
            </a:r>
            <a:r>
              <a:rPr lang="ko-KR" altLang="en-US" sz="4400" spc="-50" dirty="0" err="1"/>
              <a:t>에셋</a:t>
            </a:r>
            <a:r>
              <a:rPr lang="ko-KR" altLang="en-US" sz="4400" spc="-50" dirty="0"/>
              <a:t> 출처</a:t>
            </a:r>
            <a:endParaRPr lang="en-US" altLang="ko-KR" sz="4400" spc="-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92039E-7F84-4C25-8E57-1858CDEA8147}"/>
              </a:ext>
            </a:extLst>
          </p:cNvPr>
          <p:cNvSpPr txBox="1"/>
          <p:nvPr/>
        </p:nvSpPr>
        <p:spPr>
          <a:xfrm>
            <a:off x="762000" y="1926347"/>
            <a:ext cx="1024812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400" dirty="0"/>
          </a:p>
          <a:p>
            <a:r>
              <a:rPr lang="ko-KR" altLang="en-US" sz="2400" dirty="0"/>
              <a:t>좀비 </a:t>
            </a:r>
            <a:r>
              <a:rPr lang="en-US" altLang="ko-KR" sz="2400" dirty="0"/>
              <a:t>: </a:t>
            </a:r>
            <a:r>
              <a:rPr lang="en-US" altLang="ko-KR" sz="2400" b="1" i="0" dirty="0">
                <a:solidFill>
                  <a:srgbClr val="212121"/>
                </a:solidFill>
                <a:effectLst/>
                <a:latin typeface="Inter"/>
              </a:rPr>
              <a:t>Character Pack: Zombie Sample</a:t>
            </a:r>
          </a:p>
          <a:p>
            <a:endParaRPr lang="en-US" altLang="ko-KR" sz="2400" dirty="0"/>
          </a:p>
          <a:p>
            <a:r>
              <a:rPr lang="en-US" altLang="ko-KR" sz="2400" dirty="0"/>
              <a:t>UI : </a:t>
            </a:r>
            <a:r>
              <a:rPr lang="en-US" altLang="ko-KR" sz="2400" b="1" i="0" dirty="0">
                <a:solidFill>
                  <a:srgbClr val="212121"/>
                </a:solidFill>
                <a:effectLst/>
                <a:latin typeface="Inter"/>
              </a:rPr>
              <a:t>Sci-fi GUI skin</a:t>
            </a:r>
          </a:p>
          <a:p>
            <a:endParaRPr lang="en-US" altLang="ko-KR" sz="2400" dirty="0"/>
          </a:p>
          <a:p>
            <a:r>
              <a:rPr lang="en-US" altLang="ko-KR" sz="2400" dirty="0"/>
              <a:t>Skybox material : </a:t>
            </a:r>
            <a:r>
              <a:rPr lang="en-US" altLang="ko-KR" sz="2400" b="1" i="0" dirty="0">
                <a:solidFill>
                  <a:srgbClr val="212121"/>
                </a:solidFill>
                <a:effectLst/>
                <a:latin typeface="Inter"/>
              </a:rPr>
              <a:t>Skybox Series Free</a:t>
            </a:r>
          </a:p>
          <a:p>
            <a:endParaRPr lang="en-US" altLang="ko-KR" sz="2400" dirty="0"/>
          </a:p>
          <a:p>
            <a:r>
              <a:rPr lang="ko-KR" altLang="en-US" sz="2400" dirty="0"/>
              <a:t>난이도 선택 </a:t>
            </a:r>
            <a:r>
              <a:rPr lang="en-US" altLang="ko-KR" sz="2400" dirty="0"/>
              <a:t>icon : </a:t>
            </a:r>
            <a:r>
              <a:rPr lang="en-US" altLang="ko-KR" sz="2400" b="1" i="0" dirty="0">
                <a:solidFill>
                  <a:srgbClr val="212121"/>
                </a:solidFill>
                <a:effectLst/>
                <a:latin typeface="Inter"/>
              </a:rPr>
              <a:t>64 Flat Game Icons</a:t>
            </a:r>
          </a:p>
          <a:p>
            <a:endParaRPr lang="en-US" altLang="ko-KR" sz="2400" dirty="0"/>
          </a:p>
          <a:p>
            <a:r>
              <a:rPr lang="ko-KR" altLang="en-US" sz="2400" dirty="0"/>
              <a:t>좀비 소리 </a:t>
            </a:r>
            <a:r>
              <a:rPr lang="en-US" altLang="ko-KR" sz="2400" dirty="0"/>
              <a:t>: </a:t>
            </a:r>
            <a:r>
              <a:rPr lang="ko-KR" altLang="en-US" sz="2400" dirty="0">
                <a:hlinkClick r:id="rId2"/>
              </a:rPr>
              <a:t>좀비 </a:t>
            </a:r>
            <a:r>
              <a:rPr lang="en-US" altLang="ko-KR" sz="2400" dirty="0">
                <a:hlinkClick r:id="rId2"/>
              </a:rPr>
              <a:t>(</a:t>
            </a:r>
            <a:r>
              <a:rPr lang="ko-KR" altLang="en-US" sz="2400" dirty="0">
                <a:hlinkClick r:id="rId2"/>
              </a:rPr>
              <a:t>구울</a:t>
            </a:r>
            <a:r>
              <a:rPr lang="en-US" altLang="ko-KR" sz="2400" dirty="0">
                <a:hlinkClick r:id="rId2"/>
              </a:rPr>
              <a:t>) </a:t>
            </a:r>
            <a:r>
              <a:rPr lang="ko-KR" altLang="en-US" sz="2400" dirty="0">
                <a:hlinkClick r:id="rId2"/>
              </a:rPr>
              <a:t>소리 효과음 모음 </a:t>
            </a:r>
            <a:r>
              <a:rPr lang="en-US" altLang="ko-KR" sz="2400" dirty="0">
                <a:hlinkClick r:id="rId2"/>
              </a:rPr>
              <a:t>(tistory.com)</a:t>
            </a:r>
            <a:endParaRPr lang="en-US" altLang="ko-KR" sz="2400" dirty="0"/>
          </a:p>
          <a:p>
            <a:endParaRPr lang="en-US" altLang="ko-KR" sz="24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B21757BD-CB95-4C64-90D2-5CC5BFFABC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1877" y="1762125"/>
            <a:ext cx="2800350" cy="9525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4B11943-58EC-4E59-8932-27EF6928DB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3314" y="4095404"/>
            <a:ext cx="2657475" cy="100965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E200E5F-5D57-4928-84A3-46461BD006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1877" y="2878847"/>
            <a:ext cx="2619375" cy="9525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063B809-52FA-4F59-AFEE-004133A754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63314" y="5291719"/>
            <a:ext cx="2638425" cy="97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335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17B5C06-12CC-49EF-A907-08F1B132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F37401D6-BDB1-48AE-A98F-2CD05E92E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30000" cy="6105523"/>
          </a:xfrm>
          <a:custGeom>
            <a:avLst/>
            <a:gdLst>
              <a:gd name="connsiteX0" fmla="*/ 0 w 11430000"/>
              <a:gd name="connsiteY0" fmla="*/ 0 h 6105523"/>
              <a:gd name="connsiteX1" fmla="*/ 7267575 w 11430000"/>
              <a:gd name="connsiteY1" fmla="*/ 0 h 6105523"/>
              <a:gd name="connsiteX2" fmla="*/ 7267575 w 11430000"/>
              <a:gd name="connsiteY2" fmla="*/ 762000 h 6105523"/>
              <a:gd name="connsiteX3" fmla="*/ 11430000 w 11430000"/>
              <a:gd name="connsiteY3" fmla="*/ 762000 h 6105523"/>
              <a:gd name="connsiteX4" fmla="*/ 11430000 w 11430000"/>
              <a:gd name="connsiteY4" fmla="*/ 6105523 h 6105523"/>
              <a:gd name="connsiteX5" fmla="*/ 7267575 w 11430000"/>
              <a:gd name="connsiteY5" fmla="*/ 6105523 h 6105523"/>
              <a:gd name="connsiteX6" fmla="*/ 5334000 w 11430000"/>
              <a:gd name="connsiteY6" fmla="*/ 6105523 h 6105523"/>
              <a:gd name="connsiteX7" fmla="*/ 0 w 11430000"/>
              <a:gd name="connsiteY7" fmla="*/ 6105523 h 61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0000" h="6105523">
                <a:moveTo>
                  <a:pt x="0" y="0"/>
                </a:moveTo>
                <a:lnTo>
                  <a:pt x="7267575" y="0"/>
                </a:lnTo>
                <a:lnTo>
                  <a:pt x="7267575" y="762000"/>
                </a:lnTo>
                <a:lnTo>
                  <a:pt x="11430000" y="762000"/>
                </a:lnTo>
                <a:lnTo>
                  <a:pt x="11430000" y="6105523"/>
                </a:lnTo>
                <a:lnTo>
                  <a:pt x="7267575" y="6105523"/>
                </a:lnTo>
                <a:lnTo>
                  <a:pt x="5334000" y="6105523"/>
                </a:lnTo>
                <a:lnTo>
                  <a:pt x="0" y="6105523"/>
                </a:lnTo>
                <a:close/>
              </a:path>
            </a:pathLst>
          </a:cu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92039E-7F84-4C25-8E57-1858CDEA8147}"/>
              </a:ext>
            </a:extLst>
          </p:cNvPr>
          <p:cNvSpPr txBox="1"/>
          <p:nvPr/>
        </p:nvSpPr>
        <p:spPr>
          <a:xfrm>
            <a:off x="762000" y="5182194"/>
            <a:ext cx="37633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/>
              <a:t>감사합니다</a:t>
            </a:r>
            <a:endParaRPr lang="en-US" altLang="ko-KR" sz="5400" b="1" dirty="0"/>
          </a:p>
        </p:txBody>
      </p:sp>
    </p:spTree>
    <p:extLst>
      <p:ext uri="{BB962C8B-B14F-4D97-AF65-F5344CB8AC3E}">
        <p14:creationId xmlns:p14="http://schemas.microsoft.com/office/powerpoint/2010/main" val="3985604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17B5C06-12CC-49EF-A907-08F1B132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F37401D6-BDB1-48AE-A98F-2CD05E92E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30000" cy="6105523"/>
          </a:xfrm>
          <a:custGeom>
            <a:avLst/>
            <a:gdLst>
              <a:gd name="connsiteX0" fmla="*/ 0 w 11430000"/>
              <a:gd name="connsiteY0" fmla="*/ 0 h 6105523"/>
              <a:gd name="connsiteX1" fmla="*/ 7267575 w 11430000"/>
              <a:gd name="connsiteY1" fmla="*/ 0 h 6105523"/>
              <a:gd name="connsiteX2" fmla="*/ 7267575 w 11430000"/>
              <a:gd name="connsiteY2" fmla="*/ 762000 h 6105523"/>
              <a:gd name="connsiteX3" fmla="*/ 11430000 w 11430000"/>
              <a:gd name="connsiteY3" fmla="*/ 762000 h 6105523"/>
              <a:gd name="connsiteX4" fmla="*/ 11430000 w 11430000"/>
              <a:gd name="connsiteY4" fmla="*/ 6105523 h 6105523"/>
              <a:gd name="connsiteX5" fmla="*/ 7267575 w 11430000"/>
              <a:gd name="connsiteY5" fmla="*/ 6105523 h 6105523"/>
              <a:gd name="connsiteX6" fmla="*/ 5334000 w 11430000"/>
              <a:gd name="connsiteY6" fmla="*/ 6105523 h 6105523"/>
              <a:gd name="connsiteX7" fmla="*/ 0 w 11430000"/>
              <a:gd name="connsiteY7" fmla="*/ 6105523 h 61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0000" h="6105523">
                <a:moveTo>
                  <a:pt x="0" y="0"/>
                </a:moveTo>
                <a:lnTo>
                  <a:pt x="7267575" y="0"/>
                </a:lnTo>
                <a:lnTo>
                  <a:pt x="7267575" y="762000"/>
                </a:lnTo>
                <a:lnTo>
                  <a:pt x="11430000" y="762000"/>
                </a:lnTo>
                <a:lnTo>
                  <a:pt x="11430000" y="6105523"/>
                </a:lnTo>
                <a:lnTo>
                  <a:pt x="7267575" y="6105523"/>
                </a:lnTo>
                <a:lnTo>
                  <a:pt x="5334000" y="6105523"/>
                </a:lnTo>
                <a:lnTo>
                  <a:pt x="0" y="6105523"/>
                </a:lnTo>
                <a:close/>
              </a:path>
            </a:pathLst>
          </a:cu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8EBD6E9-DCD8-49A2-B689-F454C06C8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66183"/>
            <a:ext cx="5601478" cy="141190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5000"/>
              </a:lnSpc>
            </a:pPr>
            <a:r>
              <a:rPr lang="ko-KR" altLang="en-US" sz="6000" spc="-50" dirty="0"/>
              <a:t>프로젝트 주제</a:t>
            </a:r>
            <a:endParaRPr lang="en-US" altLang="ko-KR" sz="6000" spc="-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E89C4E-D9F6-4E40-9531-ED84FB0ED03E}"/>
              </a:ext>
            </a:extLst>
          </p:cNvPr>
          <p:cNvSpPr txBox="1"/>
          <p:nvPr/>
        </p:nvSpPr>
        <p:spPr>
          <a:xfrm>
            <a:off x="1026367" y="2295331"/>
            <a:ext cx="9498564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○이 게임은 </a:t>
            </a:r>
            <a:r>
              <a:rPr lang="en-US" altLang="ko-KR" sz="2000" dirty="0"/>
              <a:t>1</a:t>
            </a:r>
            <a:r>
              <a:rPr lang="ko-KR" altLang="en-US" sz="2000" dirty="0"/>
              <a:t>인칭 </a:t>
            </a:r>
            <a:r>
              <a:rPr lang="en-US" altLang="ko-KR" sz="2000" dirty="0"/>
              <a:t>VR</a:t>
            </a:r>
            <a:r>
              <a:rPr lang="ko-KR" altLang="en-US" sz="2000" dirty="0"/>
              <a:t>슈팅 게임입니다</a:t>
            </a:r>
            <a:r>
              <a:rPr lang="en-US" altLang="ko-KR" sz="2000" dirty="0"/>
              <a:t>. </a:t>
            </a:r>
            <a:r>
              <a:rPr lang="ko-KR" altLang="en-US" sz="2000" dirty="0"/>
              <a:t>플레이어에게 다가오는 좀비를 죽이고 자신의 최종 점수와 최종 플레이 시간을 기록하는 게임입니다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ko-KR" altLang="en-US" sz="2000" dirty="0"/>
              <a:t>○당신은 게임의 제작자가 되어 직접 게임의 난이도를 변경해 나가면서 플레이 할 수 있습니다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○일정 좀비를 죽일 시 </a:t>
            </a:r>
            <a:r>
              <a:rPr lang="en-US" altLang="ko-KR" sz="2000" dirty="0"/>
              <a:t>3</a:t>
            </a:r>
            <a:r>
              <a:rPr lang="ko-KR" altLang="en-US" sz="2000" dirty="0"/>
              <a:t>가지 선택창이 있는 화면으로 이동해 난이도를 변경할 수 있습니다</a:t>
            </a:r>
            <a:r>
              <a:rPr lang="en-US" altLang="ko-KR" sz="2000" dirty="0"/>
              <a:t>(</a:t>
            </a:r>
            <a:r>
              <a:rPr lang="ko-KR" altLang="en-US" sz="2000" dirty="0"/>
              <a:t>총 데미지 감소</a:t>
            </a:r>
            <a:r>
              <a:rPr lang="en-US" altLang="ko-KR" sz="2000" dirty="0"/>
              <a:t>, </a:t>
            </a:r>
            <a:r>
              <a:rPr lang="ko-KR" altLang="en-US" sz="2000" dirty="0"/>
              <a:t>플레이어 </a:t>
            </a:r>
            <a:r>
              <a:rPr lang="en-US" altLang="ko-KR" sz="2000" dirty="0"/>
              <a:t>HP </a:t>
            </a:r>
            <a:r>
              <a:rPr lang="ko-KR" altLang="en-US" sz="2000" dirty="0"/>
              <a:t>감소</a:t>
            </a:r>
            <a:r>
              <a:rPr lang="en-US" altLang="ko-KR" sz="2000" dirty="0"/>
              <a:t>, </a:t>
            </a:r>
            <a:r>
              <a:rPr lang="ko-KR" altLang="en-US" sz="2000" dirty="0"/>
              <a:t>좀비 속도 증가</a:t>
            </a:r>
            <a:r>
              <a:rPr lang="en-US" altLang="ko-KR" sz="2000" dirty="0"/>
              <a:t>)</a:t>
            </a:r>
          </a:p>
          <a:p>
            <a:endParaRPr lang="en-US" altLang="ko-KR" sz="2000" dirty="0"/>
          </a:p>
          <a:p>
            <a:r>
              <a:rPr lang="ko-KR" altLang="en-US" sz="2000" dirty="0"/>
              <a:t>○게임은 좀비와 부딪혀서 체력이 </a:t>
            </a:r>
            <a:r>
              <a:rPr lang="en-US" altLang="ko-KR" sz="2000" dirty="0"/>
              <a:t>0</a:t>
            </a:r>
            <a:r>
              <a:rPr lang="ko-KR" altLang="en-US" sz="2000" dirty="0"/>
              <a:t>이 되면 종료합니다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○게임은 </a:t>
            </a:r>
            <a:r>
              <a:rPr lang="ko-KR" altLang="en-US" sz="2000" dirty="0">
                <a:solidFill>
                  <a:srgbClr val="7030A0"/>
                </a:solidFill>
              </a:rPr>
              <a:t>메인 메뉴</a:t>
            </a:r>
            <a:r>
              <a:rPr lang="en-US" altLang="ko-KR" sz="2000" dirty="0"/>
              <a:t>, </a:t>
            </a:r>
            <a:r>
              <a:rPr lang="ko-KR" altLang="en-US" sz="2000" dirty="0">
                <a:solidFill>
                  <a:srgbClr val="FF0000"/>
                </a:solidFill>
              </a:rPr>
              <a:t>게임</a:t>
            </a:r>
            <a:r>
              <a:rPr lang="en-US" altLang="ko-KR" sz="2000" dirty="0"/>
              <a:t>, </a:t>
            </a:r>
            <a:r>
              <a:rPr lang="ko-KR" altLang="en-US" sz="2000" dirty="0">
                <a:solidFill>
                  <a:srgbClr val="92D050"/>
                </a:solidFill>
              </a:rPr>
              <a:t>난이도선택</a:t>
            </a:r>
            <a:r>
              <a:rPr lang="en-US" altLang="ko-KR" sz="2000" dirty="0"/>
              <a:t>, </a:t>
            </a:r>
            <a:r>
              <a:rPr lang="ko-KR" altLang="en-US" sz="2000" dirty="0">
                <a:solidFill>
                  <a:srgbClr val="0070C0"/>
                </a:solidFill>
              </a:rPr>
              <a:t>결과</a:t>
            </a:r>
            <a:r>
              <a:rPr lang="ko-KR" altLang="en-US" sz="2000" dirty="0"/>
              <a:t> 로 구성되어 있습니다</a:t>
            </a:r>
            <a:endParaRPr lang="en-US" altLang="ko-KR" sz="2000" dirty="0"/>
          </a:p>
          <a:p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276377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17B5C06-12CC-49EF-A907-08F1B132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F37401D6-BDB1-48AE-A98F-2CD05E92E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30000" cy="6105523"/>
          </a:xfrm>
          <a:custGeom>
            <a:avLst/>
            <a:gdLst>
              <a:gd name="connsiteX0" fmla="*/ 0 w 11430000"/>
              <a:gd name="connsiteY0" fmla="*/ 0 h 6105523"/>
              <a:gd name="connsiteX1" fmla="*/ 7267575 w 11430000"/>
              <a:gd name="connsiteY1" fmla="*/ 0 h 6105523"/>
              <a:gd name="connsiteX2" fmla="*/ 7267575 w 11430000"/>
              <a:gd name="connsiteY2" fmla="*/ 762000 h 6105523"/>
              <a:gd name="connsiteX3" fmla="*/ 11430000 w 11430000"/>
              <a:gd name="connsiteY3" fmla="*/ 762000 h 6105523"/>
              <a:gd name="connsiteX4" fmla="*/ 11430000 w 11430000"/>
              <a:gd name="connsiteY4" fmla="*/ 6105523 h 6105523"/>
              <a:gd name="connsiteX5" fmla="*/ 7267575 w 11430000"/>
              <a:gd name="connsiteY5" fmla="*/ 6105523 h 6105523"/>
              <a:gd name="connsiteX6" fmla="*/ 5334000 w 11430000"/>
              <a:gd name="connsiteY6" fmla="*/ 6105523 h 6105523"/>
              <a:gd name="connsiteX7" fmla="*/ 0 w 11430000"/>
              <a:gd name="connsiteY7" fmla="*/ 6105523 h 61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0000" h="6105523">
                <a:moveTo>
                  <a:pt x="0" y="0"/>
                </a:moveTo>
                <a:lnTo>
                  <a:pt x="7267575" y="0"/>
                </a:lnTo>
                <a:lnTo>
                  <a:pt x="7267575" y="762000"/>
                </a:lnTo>
                <a:lnTo>
                  <a:pt x="11430000" y="762000"/>
                </a:lnTo>
                <a:lnTo>
                  <a:pt x="11430000" y="6105523"/>
                </a:lnTo>
                <a:lnTo>
                  <a:pt x="7267575" y="6105523"/>
                </a:lnTo>
                <a:lnTo>
                  <a:pt x="5334000" y="6105523"/>
                </a:lnTo>
                <a:lnTo>
                  <a:pt x="0" y="6105523"/>
                </a:lnTo>
                <a:close/>
              </a:path>
            </a:pathLst>
          </a:cu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8EBD6E9-DCD8-49A2-B689-F454C06C8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52476"/>
            <a:ext cx="4033935" cy="11693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5000"/>
              </a:lnSpc>
            </a:pPr>
            <a:r>
              <a:rPr lang="ko-KR" altLang="en-US" sz="6000" spc="-50"/>
              <a:t>조작 방법</a:t>
            </a:r>
            <a:endParaRPr lang="en-US" altLang="ko-KR" sz="6000" spc="-50" dirty="0"/>
          </a:p>
        </p:txBody>
      </p:sp>
      <p:pic>
        <p:nvPicPr>
          <p:cNvPr id="4" name="그림 3" descr="케이스, 액세서리이(가) 표시된 사진&#10;&#10;자동 생성된 설명">
            <a:extLst>
              <a:ext uri="{FF2B5EF4-FFF2-40B4-BE49-F238E27FC236}">
                <a16:creationId xmlns:a16="http://schemas.microsoft.com/office/drawing/2014/main" id="{CB207A17-0775-48B7-B0BE-72A2C60D5D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03" y="2203337"/>
            <a:ext cx="5513497" cy="31031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618F95-2A95-4359-8E4F-7C32033F9356}"/>
              </a:ext>
            </a:extLst>
          </p:cNvPr>
          <p:cNvSpPr txBox="1"/>
          <p:nvPr/>
        </p:nvSpPr>
        <p:spPr>
          <a:xfrm>
            <a:off x="6359591" y="2572469"/>
            <a:ext cx="363427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VR</a:t>
            </a:r>
            <a:r>
              <a:rPr lang="ko-KR" altLang="en-US" sz="2800" b="1" dirty="0"/>
              <a:t>카드보드</a:t>
            </a:r>
            <a:endParaRPr lang="en-US" altLang="ko-KR" sz="2800" b="1" dirty="0"/>
          </a:p>
          <a:p>
            <a:endParaRPr lang="en-US" altLang="ko-KR" sz="2800" b="1" dirty="0"/>
          </a:p>
          <a:p>
            <a:r>
              <a:rPr lang="ko-KR" altLang="en-US" sz="2800" b="1" dirty="0"/>
              <a:t>터치 </a:t>
            </a:r>
            <a:r>
              <a:rPr lang="en-US" altLang="ko-KR" sz="2800" b="1" dirty="0"/>
              <a:t> -  </a:t>
            </a:r>
            <a:r>
              <a:rPr lang="ko-KR" altLang="en-US" sz="2800" b="1" dirty="0"/>
              <a:t>슈팅</a:t>
            </a:r>
            <a:endParaRPr lang="en-US" altLang="ko-KR" sz="2800" b="1" dirty="0"/>
          </a:p>
          <a:p>
            <a:endParaRPr lang="en-US" altLang="ko-KR" sz="2800" b="1" dirty="0"/>
          </a:p>
          <a:p>
            <a:r>
              <a:rPr lang="ko-KR" altLang="en-US" sz="2800" b="1" dirty="0"/>
              <a:t>화면 응시  </a:t>
            </a:r>
            <a:r>
              <a:rPr lang="en-US" altLang="ko-KR" sz="2800" b="1" dirty="0"/>
              <a:t>-  </a:t>
            </a:r>
            <a:r>
              <a:rPr lang="ko-KR" altLang="en-US" sz="2800" b="1" dirty="0"/>
              <a:t>선택</a:t>
            </a:r>
          </a:p>
        </p:txBody>
      </p:sp>
    </p:spTree>
    <p:extLst>
      <p:ext uri="{BB962C8B-B14F-4D97-AF65-F5344CB8AC3E}">
        <p14:creationId xmlns:p14="http://schemas.microsoft.com/office/powerpoint/2010/main" val="2471652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17B5C06-12CC-49EF-A907-08F1B132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F37401D6-BDB1-48AE-A98F-2CD05E92E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30000" cy="6105523"/>
          </a:xfrm>
          <a:custGeom>
            <a:avLst/>
            <a:gdLst>
              <a:gd name="connsiteX0" fmla="*/ 0 w 11430000"/>
              <a:gd name="connsiteY0" fmla="*/ 0 h 6105523"/>
              <a:gd name="connsiteX1" fmla="*/ 7267575 w 11430000"/>
              <a:gd name="connsiteY1" fmla="*/ 0 h 6105523"/>
              <a:gd name="connsiteX2" fmla="*/ 7267575 w 11430000"/>
              <a:gd name="connsiteY2" fmla="*/ 762000 h 6105523"/>
              <a:gd name="connsiteX3" fmla="*/ 11430000 w 11430000"/>
              <a:gd name="connsiteY3" fmla="*/ 762000 h 6105523"/>
              <a:gd name="connsiteX4" fmla="*/ 11430000 w 11430000"/>
              <a:gd name="connsiteY4" fmla="*/ 6105523 h 6105523"/>
              <a:gd name="connsiteX5" fmla="*/ 7267575 w 11430000"/>
              <a:gd name="connsiteY5" fmla="*/ 6105523 h 6105523"/>
              <a:gd name="connsiteX6" fmla="*/ 5334000 w 11430000"/>
              <a:gd name="connsiteY6" fmla="*/ 6105523 h 6105523"/>
              <a:gd name="connsiteX7" fmla="*/ 0 w 11430000"/>
              <a:gd name="connsiteY7" fmla="*/ 6105523 h 61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0000" h="6105523">
                <a:moveTo>
                  <a:pt x="0" y="0"/>
                </a:moveTo>
                <a:lnTo>
                  <a:pt x="7267575" y="0"/>
                </a:lnTo>
                <a:lnTo>
                  <a:pt x="7267575" y="762000"/>
                </a:lnTo>
                <a:lnTo>
                  <a:pt x="11430000" y="762000"/>
                </a:lnTo>
                <a:lnTo>
                  <a:pt x="11430000" y="6105523"/>
                </a:lnTo>
                <a:lnTo>
                  <a:pt x="7267575" y="6105523"/>
                </a:lnTo>
                <a:lnTo>
                  <a:pt x="5334000" y="6105523"/>
                </a:lnTo>
                <a:lnTo>
                  <a:pt x="0" y="6105523"/>
                </a:lnTo>
                <a:close/>
              </a:path>
            </a:pathLst>
          </a:cu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8EBD6E9-DCD8-49A2-B689-F454C06C8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58953"/>
            <a:ext cx="7859486" cy="10573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5000"/>
              </a:lnSpc>
            </a:pPr>
            <a:r>
              <a:rPr lang="ko-KR" altLang="en-US" sz="4400" spc="-50" dirty="0"/>
              <a:t>팀프로젝트 구현 내용</a:t>
            </a:r>
            <a:endParaRPr lang="en-US" altLang="ko-KR" sz="4400" spc="-5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08973BD-0932-4650-BD66-4CAA306F4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899332"/>
            <a:ext cx="5983485" cy="31568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70C0F19-5484-4723-B727-0EF9E356F031}"/>
              </a:ext>
            </a:extLst>
          </p:cNvPr>
          <p:cNvSpPr txBox="1"/>
          <p:nvPr/>
        </p:nvSpPr>
        <p:spPr>
          <a:xfrm>
            <a:off x="7507485" y="1905491"/>
            <a:ext cx="31330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게임 메인 화면입니다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화면을 </a:t>
            </a:r>
            <a:r>
              <a:rPr lang="en-US" altLang="ko-KR" sz="2000" dirty="0" err="1"/>
              <a:t>Raycast</a:t>
            </a:r>
            <a:r>
              <a:rPr lang="ko-KR" altLang="en-US" sz="2000" dirty="0"/>
              <a:t>로 이동해 </a:t>
            </a:r>
            <a:r>
              <a:rPr lang="en-US" altLang="ko-KR" sz="2000" dirty="0"/>
              <a:t>Play</a:t>
            </a:r>
            <a:r>
              <a:rPr lang="ko-KR" altLang="en-US" sz="2000" dirty="0"/>
              <a:t>버튼을 응시하면 </a:t>
            </a:r>
            <a:r>
              <a:rPr lang="en-US" altLang="ko-KR" sz="2000" dirty="0"/>
              <a:t>Game</a:t>
            </a:r>
            <a:r>
              <a:rPr lang="ko-KR" altLang="en-US" sz="2000" dirty="0"/>
              <a:t>화면으로 전환됩니다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038706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17B5C06-12CC-49EF-A907-08F1B132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F37401D6-BDB1-48AE-A98F-2CD05E92E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30000" cy="6105523"/>
          </a:xfrm>
          <a:custGeom>
            <a:avLst/>
            <a:gdLst>
              <a:gd name="connsiteX0" fmla="*/ 0 w 11430000"/>
              <a:gd name="connsiteY0" fmla="*/ 0 h 6105523"/>
              <a:gd name="connsiteX1" fmla="*/ 7267575 w 11430000"/>
              <a:gd name="connsiteY1" fmla="*/ 0 h 6105523"/>
              <a:gd name="connsiteX2" fmla="*/ 7267575 w 11430000"/>
              <a:gd name="connsiteY2" fmla="*/ 762000 h 6105523"/>
              <a:gd name="connsiteX3" fmla="*/ 11430000 w 11430000"/>
              <a:gd name="connsiteY3" fmla="*/ 762000 h 6105523"/>
              <a:gd name="connsiteX4" fmla="*/ 11430000 w 11430000"/>
              <a:gd name="connsiteY4" fmla="*/ 6105523 h 6105523"/>
              <a:gd name="connsiteX5" fmla="*/ 7267575 w 11430000"/>
              <a:gd name="connsiteY5" fmla="*/ 6105523 h 6105523"/>
              <a:gd name="connsiteX6" fmla="*/ 5334000 w 11430000"/>
              <a:gd name="connsiteY6" fmla="*/ 6105523 h 6105523"/>
              <a:gd name="connsiteX7" fmla="*/ 0 w 11430000"/>
              <a:gd name="connsiteY7" fmla="*/ 6105523 h 61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0000" h="6105523">
                <a:moveTo>
                  <a:pt x="0" y="0"/>
                </a:moveTo>
                <a:lnTo>
                  <a:pt x="7267575" y="0"/>
                </a:lnTo>
                <a:lnTo>
                  <a:pt x="7267575" y="762000"/>
                </a:lnTo>
                <a:lnTo>
                  <a:pt x="11430000" y="762000"/>
                </a:lnTo>
                <a:lnTo>
                  <a:pt x="11430000" y="6105523"/>
                </a:lnTo>
                <a:lnTo>
                  <a:pt x="7267575" y="6105523"/>
                </a:lnTo>
                <a:lnTo>
                  <a:pt x="5334000" y="6105523"/>
                </a:lnTo>
                <a:lnTo>
                  <a:pt x="0" y="6105523"/>
                </a:lnTo>
                <a:close/>
              </a:path>
            </a:pathLst>
          </a:cu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8EBD6E9-DCD8-49A2-B689-F454C06C8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58953"/>
            <a:ext cx="7859486" cy="10573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5000"/>
              </a:lnSpc>
            </a:pPr>
            <a:r>
              <a:rPr lang="ko-KR" altLang="en-US" sz="4400" spc="-50" dirty="0"/>
              <a:t>팀프로젝트 구현 내용</a:t>
            </a:r>
            <a:endParaRPr lang="en-US" altLang="ko-KR" sz="4400" spc="-5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65BA12-C1B6-4EC1-B52F-501835FE7D4E}"/>
              </a:ext>
            </a:extLst>
          </p:cNvPr>
          <p:cNvSpPr txBox="1"/>
          <p:nvPr/>
        </p:nvSpPr>
        <p:spPr>
          <a:xfrm>
            <a:off x="7455159" y="1923752"/>
            <a:ext cx="424542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Game</a:t>
            </a:r>
            <a:r>
              <a:rPr lang="ko-KR" altLang="en-US" sz="2000" dirty="0"/>
              <a:t>화면입니다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>
                <a:solidFill>
                  <a:srgbClr val="FF0000"/>
                </a:solidFill>
              </a:rPr>
              <a:t>왼쪽</a:t>
            </a:r>
            <a:r>
              <a:rPr lang="ko-KR" altLang="en-US" sz="2000" dirty="0"/>
              <a:t> 상단부터 </a:t>
            </a:r>
            <a:r>
              <a:rPr lang="en-US" altLang="ko-KR" sz="2000" dirty="0"/>
              <a:t>	</a:t>
            </a:r>
            <a:r>
              <a:rPr lang="ko-KR" altLang="en-US" sz="2000" dirty="0"/>
              <a:t>점수</a:t>
            </a:r>
            <a:endParaRPr lang="en-US" altLang="ko-KR" sz="2000" dirty="0"/>
          </a:p>
          <a:p>
            <a:r>
              <a:rPr lang="en-US" altLang="ko-KR" sz="2000" dirty="0"/>
              <a:t>		</a:t>
            </a:r>
            <a:r>
              <a:rPr lang="ko-KR" altLang="en-US" sz="2000" dirty="0"/>
              <a:t>좀비 속도 단계</a:t>
            </a:r>
            <a:endParaRPr lang="en-US" altLang="ko-KR" sz="2000" dirty="0"/>
          </a:p>
          <a:p>
            <a:r>
              <a:rPr lang="en-US" altLang="ko-KR" sz="2000" dirty="0"/>
              <a:t>		</a:t>
            </a:r>
            <a:r>
              <a:rPr lang="ko-KR" altLang="en-US" sz="2000" dirty="0"/>
              <a:t>좀비 난이도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>
                <a:solidFill>
                  <a:srgbClr val="FF0000"/>
                </a:solidFill>
              </a:rPr>
              <a:t>가운데</a:t>
            </a:r>
            <a:r>
              <a:rPr lang="ko-KR" altLang="en-US" sz="2000" dirty="0"/>
              <a:t> 상단 </a:t>
            </a:r>
            <a:r>
              <a:rPr lang="en-US" altLang="ko-KR" sz="2000" dirty="0"/>
              <a:t>	</a:t>
            </a:r>
            <a:r>
              <a:rPr lang="ko-KR" altLang="en-US" sz="2000" dirty="0"/>
              <a:t>시간기록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>
                <a:solidFill>
                  <a:srgbClr val="FF0000"/>
                </a:solidFill>
              </a:rPr>
              <a:t>오른쪽</a:t>
            </a:r>
            <a:r>
              <a:rPr lang="ko-KR" altLang="en-US" sz="2000" dirty="0"/>
              <a:t> 상단에 </a:t>
            </a:r>
            <a:r>
              <a:rPr lang="en-US" altLang="ko-KR" sz="2000" dirty="0"/>
              <a:t>	HP</a:t>
            </a:r>
            <a:r>
              <a:rPr lang="ko-KR" altLang="en-US" sz="2000" dirty="0"/>
              <a:t>구현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가운데 </a:t>
            </a:r>
            <a:r>
              <a:rPr lang="en-US" altLang="ko-KR" sz="2000" dirty="0"/>
              <a:t>ray</a:t>
            </a:r>
            <a:r>
              <a:rPr lang="ko-KR" altLang="en-US" sz="2000" dirty="0"/>
              <a:t>를 통해 터치 시 총 발사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50E027A-EDD0-4110-848E-076E751E3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923752"/>
            <a:ext cx="5931159" cy="324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372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17B5C06-12CC-49EF-A907-08F1B132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F37401D6-BDB1-48AE-A98F-2CD05E92E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30000" cy="6105523"/>
          </a:xfrm>
          <a:custGeom>
            <a:avLst/>
            <a:gdLst>
              <a:gd name="connsiteX0" fmla="*/ 0 w 11430000"/>
              <a:gd name="connsiteY0" fmla="*/ 0 h 6105523"/>
              <a:gd name="connsiteX1" fmla="*/ 7267575 w 11430000"/>
              <a:gd name="connsiteY1" fmla="*/ 0 h 6105523"/>
              <a:gd name="connsiteX2" fmla="*/ 7267575 w 11430000"/>
              <a:gd name="connsiteY2" fmla="*/ 762000 h 6105523"/>
              <a:gd name="connsiteX3" fmla="*/ 11430000 w 11430000"/>
              <a:gd name="connsiteY3" fmla="*/ 762000 h 6105523"/>
              <a:gd name="connsiteX4" fmla="*/ 11430000 w 11430000"/>
              <a:gd name="connsiteY4" fmla="*/ 6105523 h 6105523"/>
              <a:gd name="connsiteX5" fmla="*/ 7267575 w 11430000"/>
              <a:gd name="connsiteY5" fmla="*/ 6105523 h 6105523"/>
              <a:gd name="connsiteX6" fmla="*/ 5334000 w 11430000"/>
              <a:gd name="connsiteY6" fmla="*/ 6105523 h 6105523"/>
              <a:gd name="connsiteX7" fmla="*/ 0 w 11430000"/>
              <a:gd name="connsiteY7" fmla="*/ 6105523 h 61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0000" h="6105523">
                <a:moveTo>
                  <a:pt x="0" y="0"/>
                </a:moveTo>
                <a:lnTo>
                  <a:pt x="7267575" y="0"/>
                </a:lnTo>
                <a:lnTo>
                  <a:pt x="7267575" y="762000"/>
                </a:lnTo>
                <a:lnTo>
                  <a:pt x="11430000" y="762000"/>
                </a:lnTo>
                <a:lnTo>
                  <a:pt x="11430000" y="6105523"/>
                </a:lnTo>
                <a:lnTo>
                  <a:pt x="7267575" y="6105523"/>
                </a:lnTo>
                <a:lnTo>
                  <a:pt x="5334000" y="6105523"/>
                </a:lnTo>
                <a:lnTo>
                  <a:pt x="0" y="6105523"/>
                </a:lnTo>
                <a:close/>
              </a:path>
            </a:pathLst>
          </a:cu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8EBD6E9-DCD8-49A2-B689-F454C06C8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58953"/>
            <a:ext cx="7859486" cy="10573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5000"/>
              </a:lnSpc>
            </a:pPr>
            <a:r>
              <a:rPr lang="ko-KR" altLang="en-US" sz="4400" spc="-50" dirty="0"/>
              <a:t>팀프로젝트 구현 내용</a:t>
            </a:r>
            <a:endParaRPr lang="en-US" altLang="ko-KR" sz="4400" spc="-5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BBA40E8-B54F-40FC-BFBC-214FC8637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921633"/>
            <a:ext cx="5909882" cy="31200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FFD786-40AA-4086-B574-7791F10233F6}"/>
              </a:ext>
            </a:extLst>
          </p:cNvPr>
          <p:cNvSpPr txBox="1"/>
          <p:nvPr/>
        </p:nvSpPr>
        <p:spPr>
          <a:xfrm>
            <a:off x="7333860" y="1921633"/>
            <a:ext cx="388153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일정 점수 도달 시 이동하는 난이도 선택 화면입니다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왼쪽부터 </a:t>
            </a:r>
            <a:endParaRPr lang="en-US" altLang="ko-KR" sz="2000" dirty="0"/>
          </a:p>
          <a:p>
            <a:r>
              <a:rPr lang="ko-KR" altLang="en-US" sz="2000" dirty="0"/>
              <a:t>총의 데미지를 </a:t>
            </a:r>
            <a:r>
              <a:rPr lang="en-US" altLang="ko-KR" sz="2000" dirty="0"/>
              <a:t>1</a:t>
            </a:r>
            <a:r>
              <a:rPr lang="ko-KR" altLang="en-US" sz="2000" dirty="0"/>
              <a:t>씩 감소</a:t>
            </a:r>
            <a:endParaRPr lang="en-US" altLang="ko-KR" sz="2000" dirty="0"/>
          </a:p>
          <a:p>
            <a:r>
              <a:rPr lang="en-US" altLang="ko-KR" sz="2000" dirty="0"/>
              <a:t>Player</a:t>
            </a:r>
            <a:r>
              <a:rPr lang="ko-KR" altLang="en-US" sz="2000" dirty="0"/>
              <a:t>의 체력 </a:t>
            </a:r>
            <a:r>
              <a:rPr lang="en-US" altLang="ko-KR" sz="2000" dirty="0"/>
              <a:t>10 </a:t>
            </a:r>
            <a:r>
              <a:rPr lang="ko-KR" altLang="en-US" sz="2000" dirty="0"/>
              <a:t>감소</a:t>
            </a:r>
            <a:endParaRPr lang="en-US" altLang="ko-KR" sz="2000" dirty="0"/>
          </a:p>
          <a:p>
            <a:r>
              <a:rPr lang="ko-KR" altLang="en-US" sz="2000" dirty="0"/>
              <a:t>좀비의 속도 </a:t>
            </a:r>
            <a:r>
              <a:rPr lang="en-US" altLang="ko-KR" sz="2000" dirty="0"/>
              <a:t>1</a:t>
            </a:r>
            <a:r>
              <a:rPr lang="ko-KR" altLang="en-US" sz="2000" dirty="0"/>
              <a:t>증가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en-US" altLang="ko-KR" sz="2000" dirty="0"/>
              <a:t>Ray</a:t>
            </a:r>
            <a:r>
              <a:rPr lang="ko-KR" altLang="en-US" sz="2000" dirty="0"/>
              <a:t>로 응시하면 다시 </a:t>
            </a:r>
            <a:r>
              <a:rPr lang="en-US" altLang="ko-KR" sz="2000" dirty="0"/>
              <a:t>Game</a:t>
            </a:r>
            <a:r>
              <a:rPr lang="ko-KR" altLang="en-US" sz="2000" dirty="0"/>
              <a:t>화면으로 전환됩니다</a:t>
            </a:r>
          </a:p>
        </p:txBody>
      </p:sp>
    </p:spTree>
    <p:extLst>
      <p:ext uri="{BB962C8B-B14F-4D97-AF65-F5344CB8AC3E}">
        <p14:creationId xmlns:p14="http://schemas.microsoft.com/office/powerpoint/2010/main" val="372191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17B5C06-12CC-49EF-A907-08F1B132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F37401D6-BDB1-48AE-A98F-2CD05E92E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30000" cy="6105523"/>
          </a:xfrm>
          <a:custGeom>
            <a:avLst/>
            <a:gdLst>
              <a:gd name="connsiteX0" fmla="*/ 0 w 11430000"/>
              <a:gd name="connsiteY0" fmla="*/ 0 h 6105523"/>
              <a:gd name="connsiteX1" fmla="*/ 7267575 w 11430000"/>
              <a:gd name="connsiteY1" fmla="*/ 0 h 6105523"/>
              <a:gd name="connsiteX2" fmla="*/ 7267575 w 11430000"/>
              <a:gd name="connsiteY2" fmla="*/ 762000 h 6105523"/>
              <a:gd name="connsiteX3" fmla="*/ 11430000 w 11430000"/>
              <a:gd name="connsiteY3" fmla="*/ 762000 h 6105523"/>
              <a:gd name="connsiteX4" fmla="*/ 11430000 w 11430000"/>
              <a:gd name="connsiteY4" fmla="*/ 6105523 h 6105523"/>
              <a:gd name="connsiteX5" fmla="*/ 7267575 w 11430000"/>
              <a:gd name="connsiteY5" fmla="*/ 6105523 h 6105523"/>
              <a:gd name="connsiteX6" fmla="*/ 5334000 w 11430000"/>
              <a:gd name="connsiteY6" fmla="*/ 6105523 h 6105523"/>
              <a:gd name="connsiteX7" fmla="*/ 0 w 11430000"/>
              <a:gd name="connsiteY7" fmla="*/ 6105523 h 61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0000" h="6105523">
                <a:moveTo>
                  <a:pt x="0" y="0"/>
                </a:moveTo>
                <a:lnTo>
                  <a:pt x="7267575" y="0"/>
                </a:lnTo>
                <a:lnTo>
                  <a:pt x="7267575" y="762000"/>
                </a:lnTo>
                <a:lnTo>
                  <a:pt x="11430000" y="762000"/>
                </a:lnTo>
                <a:lnTo>
                  <a:pt x="11430000" y="6105523"/>
                </a:lnTo>
                <a:lnTo>
                  <a:pt x="7267575" y="6105523"/>
                </a:lnTo>
                <a:lnTo>
                  <a:pt x="5334000" y="6105523"/>
                </a:lnTo>
                <a:lnTo>
                  <a:pt x="0" y="6105523"/>
                </a:lnTo>
                <a:close/>
              </a:path>
            </a:pathLst>
          </a:cu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8EBD6E9-DCD8-49A2-B689-F454C06C8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58953"/>
            <a:ext cx="7859486" cy="10573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5000"/>
              </a:lnSpc>
            </a:pPr>
            <a:r>
              <a:rPr lang="ko-KR" altLang="en-US" sz="4400" spc="-50" dirty="0"/>
              <a:t>팀프로젝트 구현 내용</a:t>
            </a:r>
            <a:endParaRPr lang="en-US" altLang="ko-KR" sz="4400" spc="-5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43DF773-6E75-4149-96A9-F019675EA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858369"/>
            <a:ext cx="5937380" cy="31412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6DC5B4-A889-4082-8148-880FE7D62BF7}"/>
              </a:ext>
            </a:extLst>
          </p:cNvPr>
          <p:cNvSpPr txBox="1"/>
          <p:nvPr/>
        </p:nvSpPr>
        <p:spPr>
          <a:xfrm>
            <a:off x="7333861" y="1858369"/>
            <a:ext cx="378822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HP</a:t>
            </a:r>
            <a:r>
              <a:rPr lang="ko-KR" altLang="en-US" dirty="0"/>
              <a:t>가 </a:t>
            </a:r>
            <a:r>
              <a:rPr lang="en-US" altLang="ko-KR" dirty="0"/>
              <a:t>0</a:t>
            </a:r>
            <a:r>
              <a:rPr lang="ko-KR" altLang="en-US" dirty="0"/>
              <a:t>이 되면 전환되는 결과화면 입니다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총 플레이 시간과 최종 스코어를 확인할 수 있습니다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Restart</a:t>
            </a:r>
            <a:r>
              <a:rPr lang="ko-KR" altLang="en-US" dirty="0"/>
              <a:t>버튼을 응시하면 게임을 다시 시작합니다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Menu</a:t>
            </a:r>
            <a:r>
              <a:rPr lang="ko-KR" altLang="en-US" dirty="0"/>
              <a:t>버튼을 응시하면 메인 화면으로 전환됩니다</a:t>
            </a:r>
          </a:p>
        </p:txBody>
      </p:sp>
    </p:spTree>
    <p:extLst>
      <p:ext uri="{BB962C8B-B14F-4D97-AF65-F5344CB8AC3E}">
        <p14:creationId xmlns:p14="http://schemas.microsoft.com/office/powerpoint/2010/main" val="1000329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17B5C06-12CC-49EF-A907-08F1B132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F37401D6-BDB1-48AE-A98F-2CD05E92E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30000" cy="6105523"/>
          </a:xfrm>
          <a:custGeom>
            <a:avLst/>
            <a:gdLst>
              <a:gd name="connsiteX0" fmla="*/ 0 w 11430000"/>
              <a:gd name="connsiteY0" fmla="*/ 0 h 6105523"/>
              <a:gd name="connsiteX1" fmla="*/ 7267575 w 11430000"/>
              <a:gd name="connsiteY1" fmla="*/ 0 h 6105523"/>
              <a:gd name="connsiteX2" fmla="*/ 7267575 w 11430000"/>
              <a:gd name="connsiteY2" fmla="*/ 762000 h 6105523"/>
              <a:gd name="connsiteX3" fmla="*/ 11430000 w 11430000"/>
              <a:gd name="connsiteY3" fmla="*/ 762000 h 6105523"/>
              <a:gd name="connsiteX4" fmla="*/ 11430000 w 11430000"/>
              <a:gd name="connsiteY4" fmla="*/ 6105523 h 6105523"/>
              <a:gd name="connsiteX5" fmla="*/ 7267575 w 11430000"/>
              <a:gd name="connsiteY5" fmla="*/ 6105523 h 6105523"/>
              <a:gd name="connsiteX6" fmla="*/ 5334000 w 11430000"/>
              <a:gd name="connsiteY6" fmla="*/ 6105523 h 6105523"/>
              <a:gd name="connsiteX7" fmla="*/ 0 w 11430000"/>
              <a:gd name="connsiteY7" fmla="*/ 6105523 h 61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0000" h="6105523">
                <a:moveTo>
                  <a:pt x="0" y="0"/>
                </a:moveTo>
                <a:lnTo>
                  <a:pt x="7267575" y="0"/>
                </a:lnTo>
                <a:lnTo>
                  <a:pt x="7267575" y="762000"/>
                </a:lnTo>
                <a:lnTo>
                  <a:pt x="11430000" y="762000"/>
                </a:lnTo>
                <a:lnTo>
                  <a:pt x="11430000" y="6105523"/>
                </a:lnTo>
                <a:lnTo>
                  <a:pt x="7267575" y="6105523"/>
                </a:lnTo>
                <a:lnTo>
                  <a:pt x="5334000" y="6105523"/>
                </a:lnTo>
                <a:lnTo>
                  <a:pt x="0" y="6105523"/>
                </a:lnTo>
                <a:close/>
              </a:path>
            </a:pathLst>
          </a:cu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8EBD6E9-DCD8-49A2-B689-F454C06C8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58953"/>
            <a:ext cx="7859486" cy="10573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5000"/>
              </a:lnSpc>
            </a:pPr>
            <a:r>
              <a:rPr lang="ko-KR" altLang="en-US" sz="4400" spc="-50" dirty="0"/>
              <a:t>팀프로젝트 구현 </a:t>
            </a:r>
            <a:r>
              <a:rPr lang="ko-KR" altLang="en-US" sz="4400" spc="-50" dirty="0">
                <a:solidFill>
                  <a:srgbClr val="00B0F0"/>
                </a:solidFill>
              </a:rPr>
              <a:t>영상</a:t>
            </a:r>
            <a:endParaRPr lang="en-US" altLang="ko-KR" sz="4400" spc="-50" dirty="0">
              <a:solidFill>
                <a:srgbClr val="00B0F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0FFB7F-3170-401B-B4CD-40F3823F4B35}"/>
              </a:ext>
            </a:extLst>
          </p:cNvPr>
          <p:cNvSpPr txBox="1"/>
          <p:nvPr/>
        </p:nvSpPr>
        <p:spPr>
          <a:xfrm>
            <a:off x="7927910" y="1955728"/>
            <a:ext cx="296713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Game</a:t>
            </a:r>
            <a:r>
              <a:rPr lang="ko-KR" altLang="en-US" sz="2000" dirty="0"/>
              <a:t>중 </a:t>
            </a:r>
            <a:r>
              <a:rPr lang="ko-KR" altLang="en-US" sz="2000" dirty="0">
                <a:solidFill>
                  <a:srgbClr val="00B050"/>
                </a:solidFill>
              </a:rPr>
              <a:t>데미지 </a:t>
            </a:r>
            <a:r>
              <a:rPr lang="en-US" altLang="ko-KR" sz="2000" dirty="0">
                <a:solidFill>
                  <a:srgbClr val="00B050"/>
                </a:solidFill>
              </a:rPr>
              <a:t>Down</a:t>
            </a:r>
            <a:r>
              <a:rPr lang="ko-KR" altLang="en-US" sz="2000" dirty="0"/>
              <a:t>난이도를 선택하는 영상입니다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데미지</a:t>
            </a:r>
            <a:r>
              <a:rPr lang="en-US" altLang="ko-KR" sz="2000" dirty="0"/>
              <a:t>Down</a:t>
            </a:r>
            <a:r>
              <a:rPr lang="ko-KR" altLang="en-US" sz="2000" dirty="0"/>
              <a:t>을 선택하면 총의 데미지가 감소하여 처음에는 </a:t>
            </a:r>
            <a:r>
              <a:rPr lang="en-US" altLang="ko-KR" sz="2000" dirty="0"/>
              <a:t>1</a:t>
            </a:r>
            <a:r>
              <a:rPr lang="ko-KR" altLang="en-US" sz="2000" dirty="0"/>
              <a:t>번 맞추면 죽는 좀비가 </a:t>
            </a:r>
            <a:r>
              <a:rPr lang="en-US" altLang="ko-KR" sz="2000" dirty="0"/>
              <a:t>2</a:t>
            </a:r>
            <a:r>
              <a:rPr lang="ko-KR" altLang="en-US" sz="2000" dirty="0"/>
              <a:t>번</a:t>
            </a:r>
            <a:r>
              <a:rPr lang="en-US" altLang="ko-KR" sz="2000" dirty="0"/>
              <a:t>, 3</a:t>
            </a:r>
            <a:r>
              <a:rPr lang="ko-KR" altLang="en-US" sz="2000" dirty="0"/>
              <a:t>번 맞춰야 죽게 변경하는 것입니다</a:t>
            </a:r>
          </a:p>
        </p:txBody>
      </p:sp>
      <p:pic>
        <p:nvPicPr>
          <p:cNvPr id="6" name="녹화_2021_05_29_15_17_43_7">
            <a:hlinkClick r:id="" action="ppaction://media"/>
            <a:extLst>
              <a:ext uri="{FF2B5EF4-FFF2-40B4-BE49-F238E27FC236}">
                <a16:creationId xmlns:a16="http://schemas.microsoft.com/office/drawing/2014/main" id="{E7EB3431-4EE8-416C-9F23-734A2808A9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2000" y="1955728"/>
            <a:ext cx="6403910" cy="349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008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04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17B5C06-12CC-49EF-A907-08F1B132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F37401D6-BDB1-48AE-A98F-2CD05E92E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30000" cy="6105523"/>
          </a:xfrm>
          <a:custGeom>
            <a:avLst/>
            <a:gdLst>
              <a:gd name="connsiteX0" fmla="*/ 0 w 11430000"/>
              <a:gd name="connsiteY0" fmla="*/ 0 h 6105523"/>
              <a:gd name="connsiteX1" fmla="*/ 7267575 w 11430000"/>
              <a:gd name="connsiteY1" fmla="*/ 0 h 6105523"/>
              <a:gd name="connsiteX2" fmla="*/ 7267575 w 11430000"/>
              <a:gd name="connsiteY2" fmla="*/ 762000 h 6105523"/>
              <a:gd name="connsiteX3" fmla="*/ 11430000 w 11430000"/>
              <a:gd name="connsiteY3" fmla="*/ 762000 h 6105523"/>
              <a:gd name="connsiteX4" fmla="*/ 11430000 w 11430000"/>
              <a:gd name="connsiteY4" fmla="*/ 6105523 h 6105523"/>
              <a:gd name="connsiteX5" fmla="*/ 7267575 w 11430000"/>
              <a:gd name="connsiteY5" fmla="*/ 6105523 h 6105523"/>
              <a:gd name="connsiteX6" fmla="*/ 5334000 w 11430000"/>
              <a:gd name="connsiteY6" fmla="*/ 6105523 h 6105523"/>
              <a:gd name="connsiteX7" fmla="*/ 0 w 11430000"/>
              <a:gd name="connsiteY7" fmla="*/ 6105523 h 61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0000" h="6105523">
                <a:moveTo>
                  <a:pt x="0" y="0"/>
                </a:moveTo>
                <a:lnTo>
                  <a:pt x="7267575" y="0"/>
                </a:lnTo>
                <a:lnTo>
                  <a:pt x="7267575" y="762000"/>
                </a:lnTo>
                <a:lnTo>
                  <a:pt x="11430000" y="762000"/>
                </a:lnTo>
                <a:lnTo>
                  <a:pt x="11430000" y="6105523"/>
                </a:lnTo>
                <a:lnTo>
                  <a:pt x="7267575" y="6105523"/>
                </a:lnTo>
                <a:lnTo>
                  <a:pt x="5334000" y="6105523"/>
                </a:lnTo>
                <a:lnTo>
                  <a:pt x="0" y="6105523"/>
                </a:lnTo>
                <a:close/>
              </a:path>
            </a:pathLst>
          </a:cu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8EBD6E9-DCD8-49A2-B689-F454C06C8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58953"/>
            <a:ext cx="7859486" cy="10573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5000"/>
              </a:lnSpc>
            </a:pPr>
            <a:r>
              <a:rPr lang="ko-KR" altLang="en-US" sz="4400" spc="-50" dirty="0"/>
              <a:t>팀프로젝트 구현 </a:t>
            </a:r>
            <a:r>
              <a:rPr lang="ko-KR" altLang="en-US" sz="4400" spc="-50" dirty="0">
                <a:solidFill>
                  <a:srgbClr val="00B0F0"/>
                </a:solidFill>
              </a:rPr>
              <a:t>영상</a:t>
            </a:r>
            <a:endParaRPr lang="en-US" altLang="ko-KR" sz="4400" spc="-50" dirty="0">
              <a:solidFill>
                <a:srgbClr val="00B0F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C82B8B-D2B7-4257-8D09-18832D32BECB}"/>
              </a:ext>
            </a:extLst>
          </p:cNvPr>
          <p:cNvSpPr txBox="1"/>
          <p:nvPr/>
        </p:nvSpPr>
        <p:spPr>
          <a:xfrm>
            <a:off x="7819053" y="1909766"/>
            <a:ext cx="32470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Game</a:t>
            </a:r>
            <a:r>
              <a:rPr lang="ko-KR" altLang="en-US" sz="2000" dirty="0"/>
              <a:t>중 </a:t>
            </a:r>
            <a:r>
              <a:rPr lang="en-US" altLang="ko-KR" sz="2000" dirty="0">
                <a:solidFill>
                  <a:srgbClr val="00B050"/>
                </a:solidFill>
              </a:rPr>
              <a:t>HP Down</a:t>
            </a:r>
            <a:r>
              <a:rPr lang="ko-KR" altLang="en-US" sz="2000" dirty="0"/>
              <a:t>난이도를 선택하는 영상입니다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en-US" altLang="ko-KR" sz="2000" dirty="0"/>
              <a:t>HP Down</a:t>
            </a:r>
            <a:r>
              <a:rPr lang="ko-KR" altLang="en-US" sz="2000" dirty="0"/>
              <a:t>을 선택하면 </a:t>
            </a:r>
            <a:r>
              <a:rPr lang="en-US" altLang="ko-KR" sz="2000" dirty="0"/>
              <a:t>10</a:t>
            </a:r>
            <a:r>
              <a:rPr lang="ko-KR" altLang="en-US" sz="2000" dirty="0"/>
              <a:t>씩 </a:t>
            </a:r>
            <a:r>
              <a:rPr lang="en-US" altLang="ko-KR" sz="2000" dirty="0"/>
              <a:t>HP</a:t>
            </a:r>
            <a:r>
              <a:rPr lang="ko-KR" altLang="en-US" sz="2000" dirty="0"/>
              <a:t>가 닳도록 변경한 것입니다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또한 </a:t>
            </a:r>
            <a:r>
              <a:rPr lang="en-US" altLang="ko-KR" sz="2000" dirty="0"/>
              <a:t>Player</a:t>
            </a:r>
            <a:r>
              <a:rPr lang="ko-KR" altLang="en-US" sz="2000" dirty="0"/>
              <a:t>가 좀비에게 닿을 시 체력이 </a:t>
            </a:r>
            <a:r>
              <a:rPr lang="en-US" altLang="ko-KR" sz="2000" dirty="0"/>
              <a:t>10</a:t>
            </a:r>
            <a:r>
              <a:rPr lang="ko-KR" altLang="en-US" sz="2000" dirty="0"/>
              <a:t>씩 닳습니다</a:t>
            </a:r>
            <a:endParaRPr lang="en-US" altLang="ko-KR" sz="2000" dirty="0"/>
          </a:p>
        </p:txBody>
      </p:sp>
      <p:pic>
        <p:nvPicPr>
          <p:cNvPr id="7" name="녹화_2021_05_29_15_20_52_615">
            <a:hlinkClick r:id="" action="ppaction://media"/>
            <a:extLst>
              <a:ext uri="{FF2B5EF4-FFF2-40B4-BE49-F238E27FC236}">
                <a16:creationId xmlns:a16="http://schemas.microsoft.com/office/drawing/2014/main" id="{A812E855-54F2-46D4-87DD-0274F19F4B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1999" y="1909766"/>
            <a:ext cx="6488739" cy="3539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942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5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rismatic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Custom 166">
      <a:majorFont>
        <a:latin typeface="Malgun Gothic"/>
        <a:ea typeface=""/>
        <a:cs typeface=""/>
      </a:majorFont>
      <a:minorFont>
        <a:latin typeface="Malgun Gothic Semi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smaticVTI" id="{DA44D624-A564-4DE8-8446-0CD5C485C979}" vid="{8B2B1550-B69C-4156-BAEC-B2E559F94BD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501</Words>
  <Application>Microsoft Office PowerPoint</Application>
  <PresentationFormat>와이드스크린</PresentationFormat>
  <Paragraphs>99</Paragraphs>
  <Slides>15</Slides>
  <Notes>0</Notes>
  <HiddenSlides>0</HiddenSlides>
  <MMClips>4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Inter</vt:lpstr>
      <vt:lpstr>Malgun Gothic Semilight</vt:lpstr>
      <vt:lpstr>Malgun Gothic</vt:lpstr>
      <vt:lpstr>Arial</vt:lpstr>
      <vt:lpstr>Avenir Next LT Pro</vt:lpstr>
      <vt:lpstr>PrismaticVTI</vt:lpstr>
      <vt:lpstr>Zombie :Create Mode</vt:lpstr>
      <vt:lpstr>프로젝트 주제</vt:lpstr>
      <vt:lpstr>조작 방법</vt:lpstr>
      <vt:lpstr>팀프로젝트 구현 내용</vt:lpstr>
      <vt:lpstr>팀프로젝트 구현 내용</vt:lpstr>
      <vt:lpstr>팀프로젝트 구현 내용</vt:lpstr>
      <vt:lpstr>팀프로젝트 구현 내용</vt:lpstr>
      <vt:lpstr>팀프로젝트 구현 영상</vt:lpstr>
      <vt:lpstr>팀프로젝트 구현 영상</vt:lpstr>
      <vt:lpstr>팀프로젝트 구현 영상</vt:lpstr>
      <vt:lpstr>팀프로젝트 최종 플레이</vt:lpstr>
      <vt:lpstr>팀프로젝트 어려웠던 점</vt:lpstr>
      <vt:lpstr>사용한 에셋 출처</vt:lpstr>
      <vt:lpstr>사용한 에셋 출처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Zombie :제작자모드</dc:title>
  <dc:creator>이충희</dc:creator>
  <cp:lastModifiedBy>이충희</cp:lastModifiedBy>
  <cp:revision>24</cp:revision>
  <dcterms:created xsi:type="dcterms:W3CDTF">2021-05-28T13:36:20Z</dcterms:created>
  <dcterms:modified xsi:type="dcterms:W3CDTF">2021-05-31T07:58:35Z</dcterms:modified>
</cp:coreProperties>
</file>

<file path=docProps/thumbnail.jpeg>
</file>